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2"/>
  </p:notesMasterIdLst>
  <p:handoutMasterIdLst>
    <p:handoutMasterId r:id="rId23"/>
  </p:handoutMasterIdLst>
  <p:sldIdLst>
    <p:sldId id="281" r:id="rId2"/>
    <p:sldId id="332" r:id="rId3"/>
    <p:sldId id="334" r:id="rId4"/>
    <p:sldId id="333" r:id="rId5"/>
    <p:sldId id="335" r:id="rId6"/>
    <p:sldId id="336" r:id="rId7"/>
    <p:sldId id="337" r:id="rId8"/>
    <p:sldId id="338" r:id="rId9"/>
    <p:sldId id="340" r:id="rId10"/>
    <p:sldId id="339" r:id="rId11"/>
    <p:sldId id="341" r:id="rId12"/>
    <p:sldId id="342" r:id="rId13"/>
    <p:sldId id="343" r:id="rId14"/>
    <p:sldId id="346" r:id="rId15"/>
    <p:sldId id="347" r:id="rId16"/>
    <p:sldId id="348" r:id="rId17"/>
    <p:sldId id="349" r:id="rId18"/>
    <p:sldId id="344" r:id="rId19"/>
    <p:sldId id="345" r:id="rId20"/>
    <p:sldId id="350" r:id="rId21"/>
  </p:sldIdLst>
  <p:sldSz cx="9144000" cy="5143500" type="screen16x9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9" autoAdjust="0"/>
    <p:restoredTop sz="94673" autoAdjust="0"/>
  </p:normalViewPr>
  <p:slideViewPr>
    <p:cSldViewPr snapToGrid="0">
      <p:cViewPr varScale="1">
        <p:scale>
          <a:sx n="93" d="100"/>
          <a:sy n="93" d="100"/>
        </p:scale>
        <p:origin x="-786" y="-96"/>
      </p:cViewPr>
      <p:guideLst>
        <p:guide orient="horz" pos="230"/>
        <p:guide orient="horz" pos="456"/>
        <p:guide orient="horz" pos="571"/>
        <p:guide orient="horz" pos="775"/>
        <p:guide orient="horz" pos="1622"/>
        <p:guide orient="horz" pos="1033"/>
        <p:guide orient="horz" pos="2635"/>
        <p:guide pos="3080"/>
        <p:guide pos="682"/>
        <p:guide pos="693"/>
        <p:guide pos="5474"/>
        <p:guide pos="3165"/>
        <p:guide pos="3000"/>
        <p:guide pos="3999"/>
        <p:guide pos="21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28E06B-DA03-44AA-9269-6923941113C1}" type="datetimeFigureOut">
              <a:rPr lang="pl-PL"/>
              <a:pPr>
                <a:defRPr/>
              </a:pPr>
              <a:t>2013-10-21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247633-7274-48B6-872E-D86A640FE9A0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8037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BE790F-F0FB-4FEC-A559-D66C789B94E3}" type="datetimeFigureOut">
              <a:rPr lang="pl-PL"/>
              <a:pPr>
                <a:defRPr/>
              </a:pPr>
              <a:t>2013-10-21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l-P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6DF771-1110-47BB-9B8F-740D4A7A91FD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2373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628" y="902879"/>
            <a:ext cx="7065852" cy="940550"/>
          </a:xfrm>
          <a:solidFill>
            <a:schemeClr val="bg1"/>
          </a:solidFill>
        </p:spPr>
        <p:txBody>
          <a:bodyPr/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628" y="1853944"/>
            <a:ext cx="6668286" cy="1314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pl-PL" dirty="0"/>
          </a:p>
        </p:txBody>
      </p:sp>
      <p:sp>
        <p:nvSpPr>
          <p:cNvPr id="4" name="Datumsplatzhalter 3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5071A-0462-4470-B93E-0229B6EF60FB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5" name="Fußzeilenplatzhalt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Swiss Baseball &amp; Softball Federation</a:t>
            </a:r>
          </a:p>
        </p:txBody>
      </p:sp>
      <p:sp>
        <p:nvSpPr>
          <p:cNvPr id="6" name="Foliennummernplatzhalt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5CA76-C396-4298-B2BF-270DF4EE57F4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pl-PL"/>
          </a:p>
        </p:txBody>
      </p:sp>
      <p:sp>
        <p:nvSpPr>
          <p:cNvPr id="3" name="Datumsplatzhalt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7DD1A-2046-46EA-8A31-7382F7F7B82F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4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Swiss Baseball &amp; Softball Federation</a:t>
            </a:r>
          </a:p>
        </p:txBody>
      </p:sp>
      <p:sp>
        <p:nvSpPr>
          <p:cNvPr id="5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681F7-74D3-443C-8CF5-34CBAA42190B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D80B-2DC5-40D7-96FD-8BE276911B55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3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Swiss Baseball &amp; Softball Federation</a:t>
            </a:r>
          </a:p>
        </p:txBody>
      </p:sp>
      <p:sp>
        <p:nvSpPr>
          <p:cNvPr id="4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2E8C9-5FA6-4905-BC9B-EE084D635C81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175" y="350599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62175" y="36512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CH" noProof="0" smtClean="0"/>
              <a:t>Bild auf Platzhalter ziehen oder durch Klicken auf Symbol hinzufügen</a:t>
            </a:r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2175" y="393104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2FBA-31F7-49C7-AD35-81B70503B9B1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6" name="Fußzeilenplatzhalt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Swiss Baseball &amp; Softball Federation</a:t>
            </a:r>
          </a:p>
        </p:txBody>
      </p:sp>
      <p:sp>
        <p:nvSpPr>
          <p:cNvPr id="7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8398D-1CFB-4362-AA0F-B1D901EF7919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ild mit 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906463"/>
            <a:ext cx="2668779" cy="8715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054" y="906463"/>
            <a:ext cx="4788921" cy="344608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pl-P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0138" y="1860605"/>
            <a:ext cx="2660829" cy="24912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B30A8-31E7-4F2C-84C9-6DAD785568A3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6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Swiss Baseball &amp; Softball Federation</a:t>
            </a:r>
          </a:p>
        </p:txBody>
      </p:sp>
      <p:sp>
        <p:nvSpPr>
          <p:cNvPr id="7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A253C-A667-4D1E-A56E-0F76EA5FE757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943" y="902879"/>
            <a:ext cx="7065852" cy="940550"/>
          </a:xfrm>
          <a:solidFill>
            <a:schemeClr val="bg1"/>
          </a:solidFill>
        </p:spPr>
        <p:txBody>
          <a:bodyPr/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943" y="1853944"/>
            <a:ext cx="6668286" cy="1314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pl-PL" dirty="0"/>
          </a:p>
        </p:txBody>
      </p:sp>
      <p:sp>
        <p:nvSpPr>
          <p:cNvPr id="4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FB3E1-420C-4CDC-83CA-969CEF996417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5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Swiss Baseball &amp; Softball Federation</a:t>
            </a:r>
          </a:p>
        </p:txBody>
      </p:sp>
      <p:sp>
        <p:nvSpPr>
          <p:cNvPr id="6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EC1CC-A185-43B1-8092-E938988DDEF6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0"/>
            <a:ext cx="900113" cy="90011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8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5" name="Grafik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7475" y="153988"/>
            <a:ext cx="66675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Bildplatzhalter 3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64685"/>
          </a:xfrm>
          <a:solidFill>
            <a:schemeClr val="bg2"/>
          </a:solidFill>
        </p:spPr>
        <p:txBody>
          <a:bodyPr rtlCol="0">
            <a:normAutofit/>
          </a:bodyPr>
          <a:lstStyle/>
          <a:p>
            <a:pPr lvl="0"/>
            <a:r>
              <a:rPr lang="de-CH" noProof="0" smtClean="0"/>
              <a:t>Bild auf Platzhalter ziehen oder durch Klicken auf Symbol hinzufügen</a:t>
            </a:r>
            <a:endParaRPr lang="de-CH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000" y="900000"/>
            <a:ext cx="7065852" cy="940550"/>
          </a:xfrm>
          <a:solidFill>
            <a:schemeClr val="bg1"/>
          </a:solidFill>
        </p:spPr>
        <p:txBody>
          <a:bodyPr/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pl-PL" dirty="0"/>
          </a:p>
        </p:txBody>
      </p:sp>
      <p:sp>
        <p:nvSpPr>
          <p:cNvPr id="6" name="Datumsplatzhalter 3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21434-A2F3-43B6-84F5-247FB12C2AC0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7" name="Fußzeilenplatzhalter 3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Swiss Baseball &amp; Softball Federation</a:t>
            </a:r>
          </a:p>
        </p:txBody>
      </p:sp>
      <p:sp>
        <p:nvSpPr>
          <p:cNvPr id="8" name="Foliennummernplatzhalter 3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15BD2-0971-429C-938A-708069F7B17E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297225"/>
            <a:ext cx="7589837" cy="1021556"/>
          </a:xfrm>
        </p:spPr>
        <p:txBody>
          <a:bodyPr anchor="t"/>
          <a:lstStyle>
            <a:lvl1pPr algn="l">
              <a:defRPr sz="3200" b="0" cap="none" baseline="0"/>
            </a:lvl1pPr>
          </a:lstStyle>
          <a:p>
            <a:r>
              <a:rPr lang="de-CH" smtClean="0"/>
              <a:t>Mastertitelformat bearbeiten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0138" y="2172084"/>
            <a:ext cx="7589837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2F196-B74D-4F7B-AAAA-195BB912D9F3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Swiss Baseball &amp; Softball Federation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FE309-FC98-4633-BE8B-511A7CE358DE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0" y="0"/>
            <a:ext cx="900113" cy="90011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8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Grafik 1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7475" y="153988"/>
            <a:ext cx="66675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Bildplatzhalter 3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57713"/>
          </a:xfrm>
        </p:spPr>
        <p:txBody>
          <a:bodyPr rtlCol="0">
            <a:normAutofit/>
          </a:bodyPr>
          <a:lstStyle/>
          <a:p>
            <a:pPr lvl="0"/>
            <a:r>
              <a:rPr lang="de-CH" noProof="0" smtClean="0"/>
              <a:t>Bild auf Platzhalter ziehen oder durch Klicken auf Symbol hinzufügen</a:t>
            </a:r>
            <a:endParaRPr lang="de-CH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297225"/>
            <a:ext cx="7589837" cy="1021556"/>
          </a:xfrm>
        </p:spPr>
        <p:txBody>
          <a:bodyPr anchor="t"/>
          <a:lstStyle>
            <a:lvl1pPr algn="l">
              <a:defRPr sz="3200" b="0" cap="none" baseline="0"/>
            </a:lvl1pPr>
          </a:lstStyle>
          <a:p>
            <a:r>
              <a:rPr lang="de-CH" smtClean="0"/>
              <a:t>Mastertitelformat bearbeiten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0138" y="2172084"/>
            <a:ext cx="7589837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7" name="Datumsplatzhalter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DE27B-7E45-4624-B467-008FCEB740DD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8" name="Fußzeilenplatzhalter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Swiss Baseball &amp; Softball Federation</a:t>
            </a:r>
          </a:p>
        </p:txBody>
      </p:sp>
      <p:sp>
        <p:nvSpPr>
          <p:cNvPr id="9" name="Foliennummernplatzhalt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AE0EF-542F-4B75-A5B3-FD84BF3AE0E2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421402"/>
            <a:ext cx="7591975" cy="478598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00" y="1126541"/>
            <a:ext cx="7586661" cy="3199936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pl-PL"/>
          </a:p>
        </p:txBody>
      </p:sp>
      <p:sp>
        <p:nvSpPr>
          <p:cNvPr id="4" name="Datumsplatzhalt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7FE7D-7FCF-4CBD-BAA5-E1BA92BF915B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Swiss Baseball &amp; Softball Federation</a:t>
            </a:r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BBA13-CDB9-4E79-B95D-CE5107A98551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2675" y="1126541"/>
            <a:ext cx="3672000" cy="3225999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7975" y="1126541"/>
            <a:ext cx="3672000" cy="3225999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pl-PL" dirty="0"/>
          </a:p>
        </p:txBody>
      </p:sp>
      <p:sp>
        <p:nvSpPr>
          <p:cNvPr id="5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F1DA0-C48C-4498-A77B-B649C1DFFAD7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6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Swiss Baseball &amp; Softball Federation</a:t>
            </a:r>
          </a:p>
        </p:txBody>
      </p:sp>
      <p:sp>
        <p:nvSpPr>
          <p:cNvPr id="7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19A69-16E5-402F-AC9A-31EA34BF69D0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pl-P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31893" y="1104594"/>
            <a:ext cx="2340000" cy="327721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81730" y="1104595"/>
            <a:ext cx="2340000" cy="327721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9206" y="1104595"/>
            <a:ext cx="2340000" cy="327721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5C2A4-F8E4-4304-88B2-41027F4ABF86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Swiss Baseball &amp; Softball Federation</a:t>
            </a: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2B26-EC5E-4F20-B070-C8F3F6E134AC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pl-P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09948" y="986927"/>
            <a:ext cx="2340000" cy="3482657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37261" y="986928"/>
            <a:ext cx="4962524" cy="3482657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4229B-A6CA-4F0B-AB04-B3FB86183D36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Swiss Baseball &amp; Softball Federation</a:t>
            </a:r>
          </a:p>
        </p:txBody>
      </p:sp>
      <p:sp>
        <p:nvSpPr>
          <p:cNvPr id="7" name="Foliennummernplatzhalter 2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524CA-0831-422F-9600-C4C1D3544468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658" y="1060079"/>
            <a:ext cx="3657283" cy="558228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58" y="1770142"/>
            <a:ext cx="3657283" cy="2684812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pl-P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878" y="1060079"/>
            <a:ext cx="3662363" cy="558228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8878" y="1770142"/>
            <a:ext cx="3662363" cy="2684812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pl-PL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907809" y="416963"/>
            <a:ext cx="7591975" cy="478598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pl-PL" dirty="0"/>
          </a:p>
        </p:txBody>
      </p:sp>
      <p:sp>
        <p:nvSpPr>
          <p:cNvPr id="7" name="Datumsplatzhalt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98900-46DC-48EF-92F8-331C30DB388C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8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Swiss Baseball &amp; Softball Federation</a:t>
            </a:r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FA4D8-8843-461E-AE1E-87BA5AB623B0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608513"/>
            <a:ext cx="9144000" cy="534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00113" y="420688"/>
            <a:ext cx="7591425" cy="4794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pl-PL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0138" y="1127125"/>
            <a:ext cx="7586662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745038"/>
            <a:ext cx="11112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72A4F97B-0824-4EE1-9C15-A3433CBC5467}" type="datetime1">
              <a:rPr lang="de-DE"/>
              <a:pPr>
                <a:defRPr/>
              </a:pPr>
              <a:t>21.10.2013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1250" y="4745038"/>
            <a:ext cx="70675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CH"/>
              <a:t>Swiss Baseball &amp; Softball </a:t>
            </a:r>
            <a:r>
              <a:rPr lang="de-CH" err="1"/>
              <a:t>Federation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8800" y="4745038"/>
            <a:ext cx="508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6CFA4EFC-2A25-46AB-8C04-4A8E1889E8B5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00113" cy="90011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8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0" y="4572000"/>
            <a:ext cx="9144000" cy="3651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034" name="Grafik 10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7475" y="153988"/>
            <a:ext cx="66675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transition spd="slow">
    <p:cover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2F2F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2F2F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2F2F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2F2F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2F2F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2F2F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2F2F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2F2F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2F2F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 kern="1200">
          <a:solidFill>
            <a:srgbClr val="30303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kzidenz-Grotesk BQ Light"/>
        <a:buChar char="»"/>
        <a:defRPr sz="2000" kern="1200">
          <a:solidFill>
            <a:srgbClr val="30303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 kern="1200">
          <a:solidFill>
            <a:srgbClr val="30303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kzidenz-Grotesk BQ Light"/>
        <a:buChar char="»"/>
        <a:defRPr sz="2000" kern="1200">
          <a:solidFill>
            <a:srgbClr val="30303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 kern="1200">
          <a:solidFill>
            <a:srgbClr val="30303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2"/>
          <p:cNvSpPr>
            <a:spLocks noGrp="1"/>
          </p:cNvSpPr>
          <p:nvPr>
            <p:ph type="ctrTitle"/>
          </p:nvPr>
        </p:nvSpPr>
        <p:spPr>
          <a:xfrm>
            <a:off x="903288" y="903288"/>
            <a:ext cx="7065962" cy="939800"/>
          </a:xfrm>
        </p:spPr>
        <p:txBody>
          <a:bodyPr/>
          <a:lstStyle/>
          <a:p>
            <a:pPr eaLnBrk="1" hangingPunct="1"/>
            <a:r>
              <a:rPr lang="de-DE" dirty="0"/>
              <a:t>Jahresbericht Leistungssport</a:t>
            </a:r>
            <a:endParaRPr lang="de-CH" dirty="0" smtClean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903288" y="1854200"/>
            <a:ext cx="6667500" cy="13144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dirty="0" smtClean="0"/>
              <a:t>GV </a:t>
            </a:r>
            <a:r>
              <a:rPr lang="de-CH" dirty="0"/>
              <a:t>SBSF </a:t>
            </a:r>
            <a:r>
              <a:rPr lang="de-CH" dirty="0" smtClean="0"/>
              <a:t>vom 30</a:t>
            </a:r>
            <a:r>
              <a:rPr lang="de-CH" dirty="0"/>
              <a:t>. November </a:t>
            </a:r>
            <a:r>
              <a:rPr lang="de-CH" dirty="0" smtClean="0"/>
              <a:t>2013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CH" dirty="0" smtClean="0"/>
              <a:t>Daniel Steingruber</a:t>
            </a:r>
            <a:endParaRPr lang="de-DE" dirty="0"/>
          </a:p>
        </p:txBody>
      </p:sp>
      <p:pic>
        <p:nvPicPr>
          <p:cNvPr id="11266" name="Picture 2" descr="Der SBSF sucht Teammanager für die U15 und U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907" y="912991"/>
            <a:ext cx="923053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6"/>
          <p:cNvSpPr>
            <a:spLocks noGrp="1"/>
          </p:cNvSpPr>
          <p:nvPr>
            <p:ph type="title"/>
          </p:nvPr>
        </p:nvSpPr>
        <p:spPr>
          <a:xfrm>
            <a:off x="900113" y="420688"/>
            <a:ext cx="7591425" cy="479425"/>
          </a:xfrm>
        </p:spPr>
        <p:txBody>
          <a:bodyPr/>
          <a:lstStyle/>
          <a:p>
            <a:pPr eaLnBrk="1" hangingPunct="1"/>
            <a:r>
              <a:rPr lang="de-CH" dirty="0" smtClean="0"/>
              <a:t>Baseball Juniors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CA993D-000B-469C-882B-DD204C5718DE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Swiss Baseball &amp; Softball Federation</a:t>
            </a:r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B5449-1275-4E31-A697-52FC9E8D158B}" type="slidenum">
              <a:rPr lang="pl-PL"/>
              <a:pPr>
                <a:defRPr/>
              </a:pPr>
              <a:t>10</a:t>
            </a:fld>
            <a:endParaRPr lang="pl-PL"/>
          </a:p>
        </p:txBody>
      </p:sp>
      <p:pic>
        <p:nvPicPr>
          <p:cNvPr id="8196" name="Picture 4" descr="https://fbcdn-sphotos-e-a.akamaihd.net/hphotos-ak-prn1/540041_541840292504084_47583091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36" y="1356189"/>
            <a:ext cx="3589105" cy="269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fbcdn-sphotos-f-a.akamaihd.net/hphotos-ak-ash3/540041_541840282504085_81235410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02" y="1344818"/>
            <a:ext cx="3604267" cy="27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469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6"/>
          <p:cNvSpPr>
            <a:spLocks noGrp="1"/>
          </p:cNvSpPr>
          <p:nvPr>
            <p:ph type="title"/>
          </p:nvPr>
        </p:nvSpPr>
        <p:spPr>
          <a:xfrm>
            <a:off x="900113" y="420688"/>
            <a:ext cx="7591425" cy="479425"/>
          </a:xfrm>
        </p:spPr>
        <p:txBody>
          <a:bodyPr/>
          <a:lstStyle/>
          <a:p>
            <a:r>
              <a:rPr lang="de-CH" dirty="0"/>
              <a:t>Rückblick </a:t>
            </a:r>
            <a:r>
              <a:rPr lang="de-CH" dirty="0" smtClean="0"/>
              <a:t>2013 – Überbrückungsjahr</a:t>
            </a:r>
            <a:endParaRPr lang="de-CH" dirty="0"/>
          </a:p>
        </p:txBody>
      </p:sp>
      <p:sp>
        <p:nvSpPr>
          <p:cNvPr id="30722" name="Inhaltsplatzhalter 10"/>
          <p:cNvSpPr>
            <a:spLocks noGrp="1"/>
          </p:cNvSpPr>
          <p:nvPr>
            <p:ph idx="1"/>
          </p:nvPr>
        </p:nvSpPr>
        <p:spPr>
          <a:xfrm>
            <a:off x="900113" y="1127125"/>
            <a:ext cx="7586662" cy="3198813"/>
          </a:xfrm>
        </p:spPr>
        <p:txBody>
          <a:bodyPr/>
          <a:lstStyle/>
          <a:p>
            <a:pPr eaLnBrk="1" hangingPunct="1"/>
            <a:r>
              <a:rPr lang="de-CH" sz="2000" dirty="0" err="1" smtClean="0"/>
              <a:t>Batting</a:t>
            </a:r>
            <a:r>
              <a:rPr lang="de-CH" sz="2000" dirty="0" smtClean="0"/>
              <a:t> </a:t>
            </a:r>
            <a:r>
              <a:rPr lang="de-CH" sz="2000" dirty="0" err="1" smtClean="0"/>
              <a:t>Clinic</a:t>
            </a:r>
            <a:r>
              <a:rPr lang="de-CH" sz="2000" dirty="0" smtClean="0"/>
              <a:t> mit Kevin </a:t>
            </a:r>
            <a:r>
              <a:rPr lang="de-CH" sz="2000" dirty="0" err="1" smtClean="0"/>
              <a:t>Seitzer</a:t>
            </a:r>
            <a:r>
              <a:rPr lang="de-CH" sz="2000" dirty="0" smtClean="0"/>
              <a:t> in Winterthur</a:t>
            </a:r>
          </a:p>
          <a:p>
            <a:pPr eaLnBrk="1" hangingPunct="1"/>
            <a:r>
              <a:rPr lang="de-CH" sz="2000" dirty="0" smtClean="0"/>
              <a:t>Diverse Monatstraining</a:t>
            </a:r>
            <a:endParaRPr lang="de-CH" sz="2000" dirty="0"/>
          </a:p>
          <a:p>
            <a:pPr eaLnBrk="1" hangingPunct="1"/>
            <a:endParaRPr lang="de-CH" sz="2000" dirty="0"/>
          </a:p>
          <a:p>
            <a:pPr eaLnBrk="1" hangingPunct="1"/>
            <a:endParaRPr lang="de-CH" sz="20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CA993D-000B-469C-882B-DD204C5718DE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Swiss Baseball &amp; Softball Federation</a:t>
            </a:r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B5449-1275-4E31-A697-52FC9E8D158B}" type="slidenum">
              <a:rPr lang="pl-PL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3940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6"/>
          <p:cNvSpPr>
            <a:spLocks noGrp="1"/>
          </p:cNvSpPr>
          <p:nvPr>
            <p:ph type="title"/>
          </p:nvPr>
        </p:nvSpPr>
        <p:spPr>
          <a:xfrm>
            <a:off x="900113" y="420688"/>
            <a:ext cx="7591425" cy="479425"/>
          </a:xfrm>
        </p:spPr>
        <p:txBody>
          <a:bodyPr/>
          <a:lstStyle/>
          <a:p>
            <a:r>
              <a:rPr lang="de-CH" dirty="0" smtClean="0"/>
              <a:t>Ausblick 2014 – </a:t>
            </a:r>
            <a:r>
              <a:rPr lang="de-CH" dirty="0" err="1" smtClean="0"/>
              <a:t>getting</a:t>
            </a:r>
            <a:r>
              <a:rPr lang="de-CH" dirty="0" smtClean="0"/>
              <a:t> </a:t>
            </a:r>
            <a:r>
              <a:rPr lang="de-CH" dirty="0" err="1" smtClean="0"/>
              <a:t>ready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qualifier</a:t>
            </a:r>
            <a:r>
              <a:rPr lang="de-CH" dirty="0" smtClean="0"/>
              <a:t>!</a:t>
            </a:r>
            <a:endParaRPr lang="de-CH" dirty="0"/>
          </a:p>
        </p:txBody>
      </p:sp>
      <p:sp>
        <p:nvSpPr>
          <p:cNvPr id="30722" name="Inhaltsplatzhalter 10"/>
          <p:cNvSpPr>
            <a:spLocks noGrp="1"/>
          </p:cNvSpPr>
          <p:nvPr>
            <p:ph idx="1"/>
          </p:nvPr>
        </p:nvSpPr>
        <p:spPr>
          <a:xfrm>
            <a:off x="900113" y="1127125"/>
            <a:ext cx="7586662" cy="3198813"/>
          </a:xfrm>
        </p:spPr>
        <p:txBody>
          <a:bodyPr/>
          <a:lstStyle/>
          <a:p>
            <a:pPr eaLnBrk="1" hangingPunct="1"/>
            <a:r>
              <a:rPr lang="de-CH" sz="2000" dirty="0"/>
              <a:t>Weiterarbeit mit Headcoach </a:t>
            </a:r>
            <a:r>
              <a:rPr lang="de-CH" sz="2000" dirty="0" smtClean="0"/>
              <a:t>Andy Fleischacker</a:t>
            </a:r>
          </a:p>
          <a:p>
            <a:pPr eaLnBrk="1" hangingPunct="1"/>
            <a:r>
              <a:rPr lang="de-CH" sz="2000" dirty="0" err="1"/>
              <a:t>Nati</a:t>
            </a:r>
            <a:r>
              <a:rPr lang="de-CH" sz="2000" dirty="0"/>
              <a:t> </a:t>
            </a:r>
            <a:r>
              <a:rPr lang="de-CH" sz="2000" dirty="0" err="1"/>
              <a:t>Clinic</a:t>
            </a:r>
            <a:r>
              <a:rPr lang="de-CH" sz="2000" dirty="0"/>
              <a:t> in </a:t>
            </a:r>
            <a:r>
              <a:rPr lang="de-CH" sz="2000" dirty="0" err="1"/>
              <a:t>Magglingen</a:t>
            </a:r>
            <a:r>
              <a:rPr lang="de-CH" sz="2000" dirty="0"/>
              <a:t> am 08.03./</a:t>
            </a:r>
            <a:r>
              <a:rPr lang="de-CH" sz="2000" dirty="0" smtClean="0"/>
              <a:t>09.03.2014</a:t>
            </a:r>
            <a:endParaRPr lang="de-CH" sz="2000" dirty="0"/>
          </a:p>
          <a:p>
            <a:pPr lvl="1" eaLnBrk="1" hangingPunct="1"/>
            <a:r>
              <a:rPr lang="de-CH" sz="1600" dirty="0"/>
              <a:t>Mental-, Baseball- und Krafttraining. </a:t>
            </a:r>
            <a:r>
              <a:rPr lang="de-CH" dirty="0" err="1"/>
              <a:t>Pitching</a:t>
            </a:r>
            <a:r>
              <a:rPr lang="de-CH" dirty="0"/>
              <a:t> &amp; </a:t>
            </a:r>
            <a:r>
              <a:rPr lang="de-CH" dirty="0" err="1" smtClean="0"/>
              <a:t>Batting</a:t>
            </a:r>
            <a:endParaRPr lang="de-CH" sz="2000" dirty="0" smtClean="0"/>
          </a:p>
          <a:p>
            <a:pPr eaLnBrk="1" hangingPunct="1"/>
            <a:r>
              <a:rPr lang="de-CH" sz="2000" dirty="0" smtClean="0"/>
              <a:t>Diverse </a:t>
            </a:r>
            <a:r>
              <a:rPr lang="de-CH" sz="2000" dirty="0"/>
              <a:t>Monatstraining</a:t>
            </a:r>
          </a:p>
          <a:p>
            <a:pPr marL="342900" lvl="1" indent="-342900" eaLnBrk="1" hangingPunct="1">
              <a:buFont typeface="Wingdings" pitchFamily="2" charset="2"/>
              <a:buChar char="§"/>
            </a:pPr>
            <a:r>
              <a:rPr lang="de-CH" sz="2000" dirty="0" smtClean="0"/>
              <a:t>Teilnahme an Juniors EM vom 14.07. – 19./20.07.2014</a:t>
            </a:r>
          </a:p>
          <a:p>
            <a:pPr marL="342900" lvl="1" indent="-342900" eaLnBrk="1" hangingPunct="1">
              <a:buFont typeface="Wingdings" pitchFamily="2" charset="2"/>
              <a:buChar char="§"/>
            </a:pPr>
            <a:endParaRPr lang="de-CH" dirty="0"/>
          </a:p>
          <a:p>
            <a:pPr eaLnBrk="1" hangingPunct="1"/>
            <a:endParaRPr lang="de-CH" sz="20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CA993D-000B-469C-882B-DD204C5718DE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Swiss Baseball &amp; Softball Federation</a:t>
            </a:r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B5449-1275-4E31-A697-52FC9E8D158B}" type="slidenum">
              <a:rPr lang="pl-PL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1976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6"/>
          <p:cNvSpPr>
            <a:spLocks noGrp="1"/>
          </p:cNvSpPr>
          <p:nvPr>
            <p:ph type="title"/>
          </p:nvPr>
        </p:nvSpPr>
        <p:spPr>
          <a:xfrm>
            <a:off x="900113" y="420688"/>
            <a:ext cx="7591425" cy="479425"/>
          </a:xfrm>
        </p:spPr>
        <p:txBody>
          <a:bodyPr/>
          <a:lstStyle/>
          <a:p>
            <a:pPr eaLnBrk="1" hangingPunct="1"/>
            <a:r>
              <a:rPr lang="de-CH" dirty="0" smtClean="0"/>
              <a:t>Baseball Juniors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CA993D-000B-469C-882B-DD204C5718DE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Swiss Baseball &amp; Softball Federation</a:t>
            </a:r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B5449-1275-4E31-A697-52FC9E8D158B}" type="slidenum">
              <a:rPr lang="pl-PL"/>
              <a:pPr>
                <a:defRPr/>
              </a:pPr>
              <a:t>13</a:t>
            </a:fld>
            <a:endParaRPr lang="pl-PL"/>
          </a:p>
        </p:txBody>
      </p:sp>
      <p:pic>
        <p:nvPicPr>
          <p:cNvPr id="13314" name="Picture 2" descr="https://fbcdn-sphotos-d-a.akamaihd.net/hphotos-ak-ash3/22192_588821834467710_1923727633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94" y="1137275"/>
            <a:ext cx="3422025" cy="256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fbcdn-sphotos-c-a.akamaihd.net/hphotos-ak-ash4/379589_588823214467572_12159746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52" y="1129019"/>
            <a:ext cx="3433030" cy="25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1813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6"/>
          <p:cNvSpPr>
            <a:spLocks noGrp="1"/>
          </p:cNvSpPr>
          <p:nvPr>
            <p:ph type="title"/>
          </p:nvPr>
        </p:nvSpPr>
        <p:spPr>
          <a:xfrm>
            <a:off x="900113" y="420688"/>
            <a:ext cx="7591425" cy="479425"/>
          </a:xfrm>
        </p:spPr>
        <p:txBody>
          <a:bodyPr/>
          <a:lstStyle/>
          <a:p>
            <a:pPr eaLnBrk="1" hangingPunct="1"/>
            <a:r>
              <a:rPr lang="de-CH" dirty="0" smtClean="0"/>
              <a:t>Baseball Seniors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CA993D-000B-469C-882B-DD204C5718DE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Swiss Baseball &amp; Softball Federation</a:t>
            </a:r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B5449-1275-4E31-A697-52FC9E8D158B}" type="slidenum">
              <a:rPr lang="pl-PL"/>
              <a:pPr>
                <a:defRPr/>
              </a:pPr>
              <a:t>14</a:t>
            </a:fld>
            <a:endParaRPr lang="pl-PL"/>
          </a:p>
        </p:txBody>
      </p:sp>
      <p:pic>
        <p:nvPicPr>
          <p:cNvPr id="7" name="Picture 2" descr="https://fbcdn-sphotos-a-a.akamaihd.net/hphotos-ak-frc3/971175_560767867315311_109578174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3" b="22903"/>
          <a:stretch/>
        </p:blipFill>
        <p:spPr bwMode="auto">
          <a:xfrm>
            <a:off x="926074" y="1140431"/>
            <a:ext cx="7853429" cy="325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481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6"/>
          <p:cNvSpPr>
            <a:spLocks noGrp="1"/>
          </p:cNvSpPr>
          <p:nvPr>
            <p:ph type="title"/>
          </p:nvPr>
        </p:nvSpPr>
        <p:spPr>
          <a:xfrm>
            <a:off x="900113" y="420688"/>
            <a:ext cx="7591425" cy="479425"/>
          </a:xfrm>
        </p:spPr>
        <p:txBody>
          <a:bodyPr/>
          <a:lstStyle/>
          <a:p>
            <a:r>
              <a:rPr lang="de-CH" dirty="0"/>
              <a:t>Rückblick </a:t>
            </a:r>
            <a:r>
              <a:rPr lang="de-CH" dirty="0" smtClean="0"/>
              <a:t>2013 –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Swiss Baseball!</a:t>
            </a:r>
            <a:endParaRPr lang="de-CH" dirty="0"/>
          </a:p>
        </p:txBody>
      </p:sp>
      <p:sp>
        <p:nvSpPr>
          <p:cNvPr id="30722" name="Inhaltsplatzhalter 10"/>
          <p:cNvSpPr>
            <a:spLocks noGrp="1"/>
          </p:cNvSpPr>
          <p:nvPr>
            <p:ph idx="1"/>
          </p:nvPr>
        </p:nvSpPr>
        <p:spPr>
          <a:xfrm>
            <a:off x="900113" y="1127125"/>
            <a:ext cx="7586662" cy="3198813"/>
          </a:xfrm>
        </p:spPr>
        <p:txBody>
          <a:bodyPr/>
          <a:lstStyle/>
          <a:p>
            <a:pPr eaLnBrk="1" hangingPunct="1"/>
            <a:r>
              <a:rPr lang="de-CH" sz="2000" dirty="0" err="1" smtClean="0"/>
              <a:t>Nati</a:t>
            </a:r>
            <a:r>
              <a:rPr lang="de-CH" sz="2000" dirty="0" smtClean="0"/>
              <a:t> </a:t>
            </a:r>
            <a:r>
              <a:rPr lang="de-CH" sz="2000" dirty="0" err="1" smtClean="0"/>
              <a:t>Clinic</a:t>
            </a:r>
            <a:r>
              <a:rPr lang="de-CH" sz="2000" dirty="0" smtClean="0"/>
              <a:t> in </a:t>
            </a:r>
            <a:r>
              <a:rPr lang="de-CH" sz="2000" dirty="0" err="1" smtClean="0"/>
              <a:t>Magglingen</a:t>
            </a:r>
            <a:r>
              <a:rPr lang="de-CH" sz="2000" dirty="0"/>
              <a:t> </a:t>
            </a:r>
            <a:r>
              <a:rPr lang="de-CH" sz="2000" dirty="0" smtClean="0"/>
              <a:t>am </a:t>
            </a:r>
            <a:r>
              <a:rPr lang="de-CH" sz="2000" dirty="0"/>
              <a:t>02.03./03.03.2013</a:t>
            </a:r>
          </a:p>
          <a:p>
            <a:pPr lvl="1" eaLnBrk="1" hangingPunct="1"/>
            <a:r>
              <a:rPr lang="de-CH" sz="1600" dirty="0" smtClean="0"/>
              <a:t>Zusammen mit Softball Seniors</a:t>
            </a:r>
          </a:p>
          <a:p>
            <a:pPr lvl="1" eaLnBrk="1" hangingPunct="1"/>
            <a:r>
              <a:rPr lang="de-CH" sz="1600" dirty="0" smtClean="0"/>
              <a:t>Mental-, Baseball- und Krafttraining/Regeneration.  Festlegen der Ziele 2013.</a:t>
            </a:r>
          </a:p>
          <a:p>
            <a:pPr lvl="1" eaLnBrk="1" hangingPunct="1"/>
            <a:r>
              <a:rPr lang="de-CH" sz="1600" dirty="0" err="1" smtClean="0"/>
              <a:t>Socialising</a:t>
            </a:r>
            <a:r>
              <a:rPr lang="de-CH" sz="1600" dirty="0" smtClean="0"/>
              <a:t> mit dem Spiel «Schlag den Bambino»</a:t>
            </a:r>
          </a:p>
          <a:p>
            <a:pPr eaLnBrk="1" hangingPunct="1"/>
            <a:r>
              <a:rPr lang="de-CH" sz="2000" dirty="0" err="1" smtClean="0"/>
              <a:t>Finkstonball</a:t>
            </a:r>
            <a:r>
              <a:rPr lang="de-CH" sz="2000" dirty="0" smtClean="0"/>
              <a:t>, </a:t>
            </a:r>
            <a:r>
              <a:rPr lang="de-CH" sz="2000" dirty="0" err="1" smtClean="0"/>
              <a:t>Attnang</a:t>
            </a:r>
            <a:r>
              <a:rPr lang="de-CH" sz="2000" dirty="0" smtClean="0"/>
              <a:t> – 3rd </a:t>
            </a:r>
            <a:r>
              <a:rPr lang="de-CH" sz="2000" dirty="0" err="1" smtClean="0"/>
              <a:t>place</a:t>
            </a:r>
            <a:endParaRPr lang="de-CH" sz="2000" dirty="0"/>
          </a:p>
          <a:p>
            <a:pPr marL="342900" lvl="1" indent="-342900" eaLnBrk="1" hangingPunct="1">
              <a:buFont typeface="Wingdings" pitchFamily="2" charset="2"/>
              <a:buChar char="§"/>
            </a:pPr>
            <a:r>
              <a:rPr lang="de-CH" sz="2000" dirty="0" smtClean="0"/>
              <a:t>Alpine Cup 2013 – 1st </a:t>
            </a:r>
            <a:r>
              <a:rPr lang="de-CH" sz="2000" dirty="0" err="1" smtClean="0"/>
              <a:t>place</a:t>
            </a:r>
            <a:r>
              <a:rPr lang="de-CH" sz="2000" dirty="0" smtClean="0"/>
              <a:t> </a:t>
            </a:r>
            <a:r>
              <a:rPr lang="de-CH" sz="1600" dirty="0" smtClean="0"/>
              <a:t>-&gt; Gratulation</a:t>
            </a:r>
            <a:r>
              <a:rPr lang="de-CH" sz="1600" dirty="0"/>
              <a:t>!</a:t>
            </a:r>
          </a:p>
          <a:p>
            <a:pPr eaLnBrk="1" hangingPunct="1"/>
            <a:r>
              <a:rPr lang="de-CH" sz="2000" dirty="0" smtClean="0"/>
              <a:t>22. </a:t>
            </a:r>
            <a:r>
              <a:rPr lang="de-CH" sz="2000" dirty="0"/>
              <a:t>– </a:t>
            </a:r>
            <a:r>
              <a:rPr lang="de-CH" sz="2000" dirty="0" smtClean="0"/>
              <a:t>27. </a:t>
            </a:r>
            <a:r>
              <a:rPr lang="de-CH" sz="2000" dirty="0"/>
              <a:t>Juli </a:t>
            </a:r>
            <a:r>
              <a:rPr lang="de-CH" sz="2000" dirty="0" smtClean="0"/>
              <a:t>Base</a:t>
            </a:r>
            <a:r>
              <a:rPr lang="de-CH" sz="2000" dirty="0" smtClean="0"/>
              <a:t>ball </a:t>
            </a:r>
            <a:r>
              <a:rPr lang="de-CH" sz="2000" dirty="0"/>
              <a:t>Europameisterschaft in </a:t>
            </a:r>
            <a:r>
              <a:rPr lang="de-CH" sz="2000" dirty="0" smtClean="0"/>
              <a:t>Zürich</a:t>
            </a:r>
            <a:endParaRPr lang="de-CH" sz="2000" dirty="0"/>
          </a:p>
          <a:p>
            <a:pPr lvl="1" eaLnBrk="1" hangingPunct="1"/>
            <a:r>
              <a:rPr lang="de-CH" sz="1600" dirty="0" smtClean="0"/>
              <a:t>5. Schlussrang </a:t>
            </a:r>
            <a:r>
              <a:rPr lang="de-CH" sz="1600" dirty="0" smtClean="0">
                <a:sym typeface="Wingdings" pitchFamily="2" charset="2"/>
              </a:rPr>
              <a:t> Sportliches Ziel leider nicht erreicht </a:t>
            </a:r>
            <a:r>
              <a:rPr lang="de-CH" sz="1600" b="1" dirty="0" smtClean="0">
                <a:sym typeface="Wingdings" pitchFamily="2" charset="2"/>
              </a:rPr>
              <a:t></a:t>
            </a:r>
          </a:p>
          <a:p>
            <a:pPr lvl="1" eaLnBrk="1" hangingPunct="1"/>
            <a:r>
              <a:rPr lang="de-CH" sz="1600" dirty="0" smtClean="0">
                <a:sym typeface="Wingdings" pitchFamily="2" charset="2"/>
              </a:rPr>
              <a:t>Highlights: Einmaliges Ereignis, Riesen Stimmung, 983 Zuschauer vs. GB, super Teamzusammenhalt «</a:t>
            </a:r>
            <a:r>
              <a:rPr lang="de-CH" sz="1600" dirty="0" err="1" smtClean="0">
                <a:sym typeface="Wingdings" pitchFamily="2" charset="2"/>
              </a:rPr>
              <a:t>one</a:t>
            </a:r>
            <a:r>
              <a:rPr lang="de-CH" sz="1600" dirty="0" smtClean="0">
                <a:sym typeface="Wingdings" pitchFamily="2" charset="2"/>
              </a:rPr>
              <a:t> Team, </a:t>
            </a:r>
            <a:r>
              <a:rPr lang="de-CH" sz="1600" dirty="0" err="1" smtClean="0">
                <a:sym typeface="Wingdings" pitchFamily="2" charset="2"/>
              </a:rPr>
              <a:t>one</a:t>
            </a:r>
            <a:r>
              <a:rPr lang="de-CH" sz="1600" dirty="0" smtClean="0">
                <a:sym typeface="Wingdings" pitchFamily="2" charset="2"/>
              </a:rPr>
              <a:t> Goal»</a:t>
            </a:r>
            <a:endParaRPr lang="de-CH" sz="1600" dirty="0"/>
          </a:p>
          <a:p>
            <a:pPr eaLnBrk="1" hangingPunct="1"/>
            <a:endParaRPr lang="de-CH" sz="2000" dirty="0"/>
          </a:p>
          <a:p>
            <a:pPr eaLnBrk="1" hangingPunct="1"/>
            <a:endParaRPr lang="de-CH" sz="20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CA993D-000B-469C-882B-DD204C5718DE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Swiss Baseball &amp; Softball Federation</a:t>
            </a:r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B5449-1275-4E31-A697-52FC9E8D158B}" type="slidenum">
              <a:rPr lang="pl-PL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56663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6"/>
          <p:cNvSpPr>
            <a:spLocks noGrp="1"/>
          </p:cNvSpPr>
          <p:nvPr>
            <p:ph type="title"/>
          </p:nvPr>
        </p:nvSpPr>
        <p:spPr>
          <a:xfrm>
            <a:off x="900113" y="420688"/>
            <a:ext cx="7591425" cy="479425"/>
          </a:xfrm>
        </p:spPr>
        <p:txBody>
          <a:bodyPr/>
          <a:lstStyle/>
          <a:p>
            <a:r>
              <a:rPr lang="de-CH" dirty="0" smtClean="0"/>
              <a:t>Ausblick 2014 – </a:t>
            </a:r>
            <a:r>
              <a:rPr lang="de-CH" dirty="0" smtClean="0"/>
              <a:t>Verjüngung &amp; «</a:t>
            </a:r>
            <a:r>
              <a:rPr lang="de-CH" dirty="0" smtClean="0"/>
              <a:t>Road </a:t>
            </a:r>
            <a:r>
              <a:rPr lang="de-CH" dirty="0" err="1" smtClean="0"/>
              <a:t>to</a:t>
            </a:r>
            <a:r>
              <a:rPr lang="de-CH" dirty="0" smtClean="0"/>
              <a:t> A-Pool!»</a:t>
            </a:r>
            <a:endParaRPr lang="de-CH" dirty="0"/>
          </a:p>
        </p:txBody>
      </p:sp>
      <p:sp>
        <p:nvSpPr>
          <p:cNvPr id="30722" name="Inhaltsplatzhalter 10"/>
          <p:cNvSpPr>
            <a:spLocks noGrp="1"/>
          </p:cNvSpPr>
          <p:nvPr>
            <p:ph idx="1"/>
          </p:nvPr>
        </p:nvSpPr>
        <p:spPr>
          <a:xfrm>
            <a:off x="900113" y="1127125"/>
            <a:ext cx="7586662" cy="3198813"/>
          </a:xfrm>
        </p:spPr>
        <p:txBody>
          <a:bodyPr/>
          <a:lstStyle/>
          <a:p>
            <a:pPr eaLnBrk="1" hangingPunct="1"/>
            <a:r>
              <a:rPr lang="de-CH" sz="2000" dirty="0" smtClean="0"/>
              <a:t>Weiterarbeit mit Headcoach Andy Fleischacker</a:t>
            </a:r>
          </a:p>
          <a:p>
            <a:pPr marL="342900" lvl="1" indent="-342900" eaLnBrk="1" hangingPunct="1">
              <a:buFont typeface="Wingdings" pitchFamily="2" charset="2"/>
              <a:buChar char="§"/>
            </a:pPr>
            <a:r>
              <a:rPr lang="de-CH" dirty="0" smtClean="0"/>
              <a:t>Verjüngung des Mannschaftskaders</a:t>
            </a:r>
            <a:endParaRPr lang="de-CH" sz="2000" dirty="0" smtClean="0"/>
          </a:p>
          <a:p>
            <a:pPr eaLnBrk="1" hangingPunct="1"/>
            <a:r>
              <a:rPr lang="de-CH" sz="2000" dirty="0"/>
              <a:t>Diverse Monatstraining</a:t>
            </a:r>
          </a:p>
          <a:p>
            <a:pPr eaLnBrk="1" hangingPunct="1"/>
            <a:r>
              <a:rPr lang="de-CH" sz="2000" dirty="0" smtClean="0"/>
              <a:t>Trainingsweekend 2014 (07.06.-09.06.2014)</a:t>
            </a:r>
            <a:endParaRPr lang="de-CH" sz="2000" dirty="0"/>
          </a:p>
          <a:p>
            <a:pPr marL="342900" lvl="1" indent="-342900" eaLnBrk="1" hangingPunct="1">
              <a:buFont typeface="Wingdings" pitchFamily="2" charset="2"/>
              <a:buChar char="§"/>
            </a:pPr>
            <a:r>
              <a:rPr lang="de-CH" sz="2000" dirty="0" smtClean="0"/>
              <a:t>Alpine Cup 2014 (27.06.-29.06.2014)</a:t>
            </a:r>
            <a:endParaRPr lang="de-CH" sz="1600" b="1" dirty="0"/>
          </a:p>
          <a:p>
            <a:pPr eaLnBrk="1" hangingPunct="1"/>
            <a:r>
              <a:rPr lang="de-CH" sz="2000" dirty="0" smtClean="0"/>
              <a:t>Weiterführung der Sponsoring und Medienarbeit</a:t>
            </a:r>
            <a:endParaRPr lang="de-CH" sz="2000" dirty="0"/>
          </a:p>
          <a:p>
            <a:pPr eaLnBrk="1" hangingPunct="1"/>
            <a:endParaRPr lang="de-CH" sz="20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CA993D-000B-469C-882B-DD204C5718DE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Swiss Baseball &amp; Softball Federation</a:t>
            </a:r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B5449-1275-4E31-A697-52FC9E8D158B}" type="slidenum">
              <a:rPr lang="pl-PL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56588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6"/>
          <p:cNvSpPr>
            <a:spLocks noGrp="1"/>
          </p:cNvSpPr>
          <p:nvPr>
            <p:ph type="title"/>
          </p:nvPr>
        </p:nvSpPr>
        <p:spPr>
          <a:xfrm>
            <a:off x="900113" y="420688"/>
            <a:ext cx="7591425" cy="479425"/>
          </a:xfrm>
        </p:spPr>
        <p:txBody>
          <a:bodyPr/>
          <a:lstStyle/>
          <a:p>
            <a:pPr eaLnBrk="1" hangingPunct="1"/>
            <a:r>
              <a:rPr lang="de-CH" dirty="0" smtClean="0"/>
              <a:t>Softball Seniors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CA993D-000B-469C-882B-DD204C5718DE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Swiss Baseball &amp; Softball Federation</a:t>
            </a:r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B5449-1275-4E31-A697-52FC9E8D158B}" type="slidenum">
              <a:rPr lang="pl-PL"/>
              <a:pPr>
                <a:defRPr/>
              </a:pPr>
              <a:t>17</a:t>
            </a:fld>
            <a:endParaRPr lang="pl-PL"/>
          </a:p>
        </p:txBody>
      </p:sp>
      <p:pic>
        <p:nvPicPr>
          <p:cNvPr id="17414" name="Picture 6" descr="https://fbcdn-sphotos-e-a.akamaihd.net/hphotos-ak-ash4/3647_560740443984720_55067571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282" y="1189403"/>
            <a:ext cx="1871358" cy="124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fbcdn-sphotos-c-a.akamaihd.net/hphotos-ak-ash3/16566_560751280650303_72063831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282" y="2910229"/>
            <a:ext cx="1871358" cy="124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s://fbcdn-sphotos-a-a.akamaihd.net/hphotos-ak-frc1/1001075_560331074025657_205974354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01" y="1189402"/>
            <a:ext cx="4398802" cy="292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el 2"/>
          <p:cNvSpPr txBox="1">
            <a:spLocks/>
          </p:cNvSpPr>
          <p:nvPr/>
        </p:nvSpPr>
        <p:spPr bwMode="auto">
          <a:xfrm>
            <a:off x="6606282" y="2440737"/>
            <a:ext cx="1871358" cy="3873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ctr" eaLnBrk="1" hangingPunct="1">
              <a:defRPr sz="1600" b="1">
                <a:solidFill>
                  <a:srgbClr val="F2F2F2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400" b="1">
                <a:solidFill>
                  <a:srgbClr val="F2F2F2"/>
                </a:solidFill>
                <a:latin typeface="Calibri" pitchFamily="34" charset="0"/>
              </a:defRPr>
            </a:lvl2pPr>
            <a:lvl3pPr eaLnBrk="0" hangingPunct="0">
              <a:defRPr sz="2400" b="1">
                <a:solidFill>
                  <a:srgbClr val="F2F2F2"/>
                </a:solidFill>
                <a:latin typeface="Calibri" pitchFamily="34" charset="0"/>
              </a:defRPr>
            </a:lvl3pPr>
            <a:lvl4pPr eaLnBrk="0" hangingPunct="0">
              <a:defRPr sz="2400" b="1">
                <a:solidFill>
                  <a:srgbClr val="F2F2F2"/>
                </a:solidFill>
                <a:latin typeface="Calibri" pitchFamily="34" charset="0"/>
              </a:defRPr>
            </a:lvl4pPr>
            <a:lvl5pPr eaLnBrk="0" hangingPunct="0">
              <a:defRPr sz="2400" b="1">
                <a:solidFill>
                  <a:srgbClr val="F2F2F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F2F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F2F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F2F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F2F2"/>
                </a:solidFill>
                <a:latin typeface="Calibri" pitchFamily="34" charset="0"/>
              </a:defRPr>
            </a:lvl9pPr>
          </a:lstStyle>
          <a:p>
            <a:r>
              <a:rPr lang="de-CH" sz="1100" dirty="0" smtClean="0"/>
              <a:t>Letzter Auftritt von Angelo – Danke für alles!</a:t>
            </a:r>
            <a:endParaRPr lang="de-CH" sz="1100" dirty="0"/>
          </a:p>
        </p:txBody>
      </p:sp>
    </p:spTree>
    <p:extLst>
      <p:ext uri="{BB962C8B-B14F-4D97-AF65-F5344CB8AC3E}">
        <p14:creationId xmlns:p14="http://schemas.microsoft.com/office/powerpoint/2010/main" val="22138851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6"/>
          <p:cNvSpPr>
            <a:spLocks noGrp="1"/>
          </p:cNvSpPr>
          <p:nvPr>
            <p:ph type="title"/>
          </p:nvPr>
        </p:nvSpPr>
        <p:spPr>
          <a:xfrm>
            <a:off x="900113" y="420688"/>
            <a:ext cx="7591425" cy="479425"/>
          </a:xfrm>
        </p:spPr>
        <p:txBody>
          <a:bodyPr/>
          <a:lstStyle/>
          <a:p>
            <a:pPr eaLnBrk="1" hangingPunct="1"/>
            <a:r>
              <a:rPr lang="de-CH" dirty="0" smtClean="0"/>
              <a:t>MLB European </a:t>
            </a:r>
            <a:r>
              <a:rPr lang="de-CH" dirty="0" err="1" smtClean="0"/>
              <a:t>Academy</a:t>
            </a:r>
            <a:r>
              <a:rPr lang="de-CH" dirty="0" smtClean="0"/>
              <a:t> Try-outs - gute Noten!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CA993D-000B-469C-882B-DD204C5718DE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Swiss Baseball &amp; Softball Federation</a:t>
            </a:r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B5449-1275-4E31-A697-52FC9E8D158B}" type="slidenum">
              <a:rPr lang="pl-PL"/>
              <a:pPr>
                <a:defRPr/>
              </a:pPr>
              <a:t>18</a:t>
            </a:fld>
            <a:endParaRPr lang="pl-PL"/>
          </a:p>
        </p:txBody>
      </p:sp>
      <p:pic>
        <p:nvPicPr>
          <p:cNvPr id="12290" name="Picture 2" descr="https://fbcdn-sphotos-c-a.akamaihd.net/hphotos-ak-prn2/178960_653469218002971_73744609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15" y="1096178"/>
            <a:ext cx="20193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fbcdn-sphotos-c-a.akamaihd.net/hphotos-ak-ash4/197691_653469404669619_73939819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386" y="1096178"/>
            <a:ext cx="20193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fbcdn-sphotos-f-a.akamaihd.net/hphotos-ak-prn2/971045_653469408002952_40302613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312" y="1096178"/>
            <a:ext cx="20193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2"/>
          <p:cNvSpPr txBox="1">
            <a:spLocks/>
          </p:cNvSpPr>
          <p:nvPr/>
        </p:nvSpPr>
        <p:spPr bwMode="auto">
          <a:xfrm>
            <a:off x="729171" y="4144179"/>
            <a:ext cx="1714588" cy="3873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ctr" eaLnBrk="1" hangingPunct="1">
              <a:defRPr sz="1600" b="1">
                <a:solidFill>
                  <a:srgbClr val="F2F2F2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400" b="1">
                <a:solidFill>
                  <a:srgbClr val="F2F2F2"/>
                </a:solidFill>
                <a:latin typeface="Calibri" pitchFamily="34" charset="0"/>
              </a:defRPr>
            </a:lvl2pPr>
            <a:lvl3pPr eaLnBrk="0" hangingPunct="0">
              <a:defRPr sz="2400" b="1">
                <a:solidFill>
                  <a:srgbClr val="F2F2F2"/>
                </a:solidFill>
                <a:latin typeface="Calibri" pitchFamily="34" charset="0"/>
              </a:defRPr>
            </a:lvl3pPr>
            <a:lvl4pPr eaLnBrk="0" hangingPunct="0">
              <a:defRPr sz="2400" b="1">
                <a:solidFill>
                  <a:srgbClr val="F2F2F2"/>
                </a:solidFill>
                <a:latin typeface="Calibri" pitchFamily="34" charset="0"/>
              </a:defRPr>
            </a:lvl4pPr>
            <a:lvl5pPr eaLnBrk="0" hangingPunct="0">
              <a:defRPr sz="2400" b="1">
                <a:solidFill>
                  <a:srgbClr val="F2F2F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F2F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F2F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F2F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F2F2"/>
                </a:solidFill>
                <a:latin typeface="Calibri" pitchFamily="34" charset="0"/>
              </a:defRPr>
            </a:lvl9pPr>
          </a:lstStyle>
          <a:p>
            <a:r>
              <a:rPr lang="de-CH" dirty="0"/>
              <a:t>Sven </a:t>
            </a:r>
            <a:r>
              <a:rPr lang="de-CH" dirty="0" err="1"/>
              <a:t>Leemann</a:t>
            </a:r>
            <a:r>
              <a:rPr lang="de-CH" dirty="0"/>
              <a:t> </a:t>
            </a:r>
          </a:p>
        </p:txBody>
      </p:sp>
      <p:sp>
        <p:nvSpPr>
          <p:cNvPr id="10" name="Titel 2"/>
          <p:cNvSpPr txBox="1">
            <a:spLocks/>
          </p:cNvSpPr>
          <p:nvPr/>
        </p:nvSpPr>
        <p:spPr bwMode="auto">
          <a:xfrm>
            <a:off x="3523742" y="4144179"/>
            <a:ext cx="1714588" cy="3873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ctr" eaLnBrk="1" hangingPunct="1">
              <a:defRPr sz="1600" b="1">
                <a:solidFill>
                  <a:srgbClr val="F2F2F2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400" b="1">
                <a:solidFill>
                  <a:srgbClr val="F2F2F2"/>
                </a:solidFill>
                <a:latin typeface="Calibri" pitchFamily="34" charset="0"/>
              </a:defRPr>
            </a:lvl2pPr>
            <a:lvl3pPr eaLnBrk="0" hangingPunct="0">
              <a:defRPr sz="2400" b="1">
                <a:solidFill>
                  <a:srgbClr val="F2F2F2"/>
                </a:solidFill>
                <a:latin typeface="Calibri" pitchFamily="34" charset="0"/>
              </a:defRPr>
            </a:lvl3pPr>
            <a:lvl4pPr eaLnBrk="0" hangingPunct="0">
              <a:defRPr sz="2400" b="1">
                <a:solidFill>
                  <a:srgbClr val="F2F2F2"/>
                </a:solidFill>
                <a:latin typeface="Calibri" pitchFamily="34" charset="0"/>
              </a:defRPr>
            </a:lvl4pPr>
            <a:lvl5pPr eaLnBrk="0" hangingPunct="0">
              <a:defRPr sz="2400" b="1">
                <a:solidFill>
                  <a:srgbClr val="F2F2F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F2F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F2F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F2F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F2F2"/>
                </a:solidFill>
                <a:latin typeface="Calibri" pitchFamily="34" charset="0"/>
              </a:defRPr>
            </a:lvl9pPr>
          </a:lstStyle>
          <a:p>
            <a:r>
              <a:rPr lang="de-CH" dirty="0"/>
              <a:t>Nick Larson</a:t>
            </a:r>
          </a:p>
        </p:txBody>
      </p:sp>
      <p:sp>
        <p:nvSpPr>
          <p:cNvPr id="11" name="Titel 2"/>
          <p:cNvSpPr txBox="1">
            <a:spLocks/>
          </p:cNvSpPr>
          <p:nvPr/>
        </p:nvSpPr>
        <p:spPr bwMode="auto">
          <a:xfrm>
            <a:off x="6256668" y="4144179"/>
            <a:ext cx="1714588" cy="3873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2F2F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F2F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F2F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F2F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F2F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F2F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F2F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F2F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F2F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de-CH" sz="1600" dirty="0" smtClean="0"/>
              <a:t>Thierry Burkhardt</a:t>
            </a:r>
          </a:p>
        </p:txBody>
      </p:sp>
    </p:spTree>
    <p:extLst>
      <p:ext uri="{BB962C8B-B14F-4D97-AF65-F5344CB8AC3E}">
        <p14:creationId xmlns:p14="http://schemas.microsoft.com/office/powerpoint/2010/main" val="26198075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6"/>
          <p:cNvSpPr>
            <a:spLocks noGrp="1"/>
          </p:cNvSpPr>
          <p:nvPr>
            <p:ph type="title"/>
          </p:nvPr>
        </p:nvSpPr>
        <p:spPr>
          <a:xfrm>
            <a:off x="900113" y="420688"/>
            <a:ext cx="7591425" cy="479425"/>
          </a:xfrm>
        </p:spPr>
        <p:txBody>
          <a:bodyPr/>
          <a:lstStyle/>
          <a:p>
            <a:pPr eaLnBrk="1" hangingPunct="1"/>
            <a:r>
              <a:rPr lang="de-CH" dirty="0" smtClean="0"/>
              <a:t>First </a:t>
            </a:r>
            <a:r>
              <a:rPr lang="de-CH" dirty="0" err="1" smtClean="0"/>
              <a:t>pitch@Kansas</a:t>
            </a:r>
            <a:r>
              <a:rPr lang="de-CH" dirty="0" smtClean="0"/>
              <a:t> City </a:t>
            </a:r>
            <a:r>
              <a:rPr lang="de-CH" dirty="0" err="1" smtClean="0"/>
              <a:t>by</a:t>
            </a:r>
            <a:r>
              <a:rPr lang="de-CH" dirty="0" smtClean="0"/>
              <a:t> a Swiss National Team Member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CA993D-000B-469C-882B-DD204C5718DE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Swiss Baseball &amp; Softball Federation</a:t>
            </a:r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B5449-1275-4E31-A697-52FC9E8D158B}" type="slidenum">
              <a:rPr lang="pl-PL"/>
              <a:pPr>
                <a:defRPr/>
              </a:pPr>
              <a:t>19</a:t>
            </a:fld>
            <a:endParaRPr lang="pl-PL"/>
          </a:p>
        </p:txBody>
      </p:sp>
      <p:pic>
        <p:nvPicPr>
          <p:cNvPr id="16386" name="Picture 2" descr="Harry Wischnewski: Ceremonial First Pitch in K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86" y="1332074"/>
            <a:ext cx="5729305" cy="278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arry Wischnews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85" y="1332074"/>
            <a:ext cx="1871455" cy="282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2"/>
          <p:cNvSpPr txBox="1">
            <a:spLocks/>
          </p:cNvSpPr>
          <p:nvPr/>
        </p:nvSpPr>
        <p:spPr bwMode="auto">
          <a:xfrm>
            <a:off x="6782118" y="4153363"/>
            <a:ext cx="1714588" cy="3873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ctr" eaLnBrk="1" hangingPunct="1">
              <a:defRPr sz="1600" b="1">
                <a:solidFill>
                  <a:srgbClr val="F2F2F2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400" b="1">
                <a:solidFill>
                  <a:srgbClr val="F2F2F2"/>
                </a:solidFill>
                <a:latin typeface="Calibri" pitchFamily="34" charset="0"/>
              </a:defRPr>
            </a:lvl2pPr>
            <a:lvl3pPr eaLnBrk="0" hangingPunct="0">
              <a:defRPr sz="2400" b="1">
                <a:solidFill>
                  <a:srgbClr val="F2F2F2"/>
                </a:solidFill>
                <a:latin typeface="Calibri" pitchFamily="34" charset="0"/>
              </a:defRPr>
            </a:lvl3pPr>
            <a:lvl4pPr eaLnBrk="0" hangingPunct="0">
              <a:defRPr sz="2400" b="1">
                <a:solidFill>
                  <a:srgbClr val="F2F2F2"/>
                </a:solidFill>
                <a:latin typeface="Calibri" pitchFamily="34" charset="0"/>
              </a:defRPr>
            </a:lvl4pPr>
            <a:lvl5pPr eaLnBrk="0" hangingPunct="0">
              <a:defRPr sz="2400" b="1">
                <a:solidFill>
                  <a:srgbClr val="F2F2F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F2F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F2F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F2F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F2F2"/>
                </a:solidFill>
                <a:latin typeface="Calibri" pitchFamily="34" charset="0"/>
              </a:defRPr>
            </a:lvl9pPr>
          </a:lstStyle>
          <a:p>
            <a:r>
              <a:rPr lang="de-CH" dirty="0" smtClean="0"/>
              <a:t>Harry Wischnewski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22925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6"/>
          <p:cNvSpPr>
            <a:spLocks noGrp="1"/>
          </p:cNvSpPr>
          <p:nvPr>
            <p:ph type="title"/>
          </p:nvPr>
        </p:nvSpPr>
        <p:spPr>
          <a:xfrm>
            <a:off x="900113" y="420688"/>
            <a:ext cx="7591425" cy="479425"/>
          </a:xfrm>
        </p:spPr>
        <p:txBody>
          <a:bodyPr/>
          <a:lstStyle/>
          <a:p>
            <a:pPr eaLnBrk="1" hangingPunct="1"/>
            <a:r>
              <a:rPr lang="de-CH" dirty="0" smtClean="0"/>
              <a:t>Softball Seniors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CA993D-000B-469C-882B-DD204C5718DE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Swiss Baseball &amp; Softball Federation</a:t>
            </a:r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B5449-1275-4E31-A697-52FC9E8D158B}" type="slidenum">
              <a:rPr lang="pl-PL"/>
              <a:pPr>
                <a:defRPr/>
              </a:pPr>
              <a:t>2</a:t>
            </a:fld>
            <a:endParaRPr lang="pl-PL"/>
          </a:p>
        </p:txBody>
      </p:sp>
      <p:pic>
        <p:nvPicPr>
          <p:cNvPr id="9" name="Picture 2" descr="Erfolreiche Softballerinnen an der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63" y="1132726"/>
            <a:ext cx="6858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2"/>
          <p:cNvSpPr>
            <a:spLocks noGrp="1"/>
          </p:cNvSpPr>
          <p:nvPr>
            <p:ph type="ctrTitle"/>
          </p:nvPr>
        </p:nvSpPr>
        <p:spPr>
          <a:xfrm>
            <a:off x="900113" y="900113"/>
            <a:ext cx="7065962" cy="939800"/>
          </a:xfrm>
        </p:spPr>
        <p:txBody>
          <a:bodyPr/>
          <a:lstStyle/>
          <a:p>
            <a:pPr eaLnBrk="1" hangingPunct="1"/>
            <a:r>
              <a:rPr lang="de-CH" sz="2000" dirty="0" smtClean="0"/>
              <a:t>Allen </a:t>
            </a:r>
            <a:r>
              <a:rPr lang="de-CH" sz="2000" dirty="0" smtClean="0"/>
              <a:t>Head- &amp;  </a:t>
            </a:r>
            <a:r>
              <a:rPr lang="de-CH" sz="2000" dirty="0" err="1" smtClean="0"/>
              <a:t>Assistantcoaches</a:t>
            </a:r>
            <a:r>
              <a:rPr lang="de-CH" sz="2000" dirty="0" smtClean="0"/>
              <a:t>, Teammanagern, </a:t>
            </a:r>
            <a:r>
              <a:rPr lang="de-CH" sz="2000" dirty="0" err="1" smtClean="0"/>
              <a:t>Umpires</a:t>
            </a:r>
            <a:r>
              <a:rPr lang="de-CH" sz="2000" dirty="0" smtClean="0"/>
              <a:t>, Spielern</a:t>
            </a:r>
            <a:r>
              <a:rPr lang="de-CH" sz="2000" dirty="0" smtClean="0"/>
              <a:t>, Sponsoren,  Offiziellen und Helfern ein grosses Dankeschön. Ohne euch wäre alles nicht möglich!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E7CA993D-000B-469C-882B-DD204C5718DE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Swiss Baseball &amp; Softball Federation</a:t>
            </a:r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D418FB5-52FF-4DF0-8AEF-EC18B8CA4FA5}" type="slidenum">
              <a:rPr lang="pl-PL"/>
              <a:pPr>
                <a:defRPr/>
              </a:pPr>
              <a:t>20</a:t>
            </a:fld>
            <a:endParaRPr lang="pl-PL"/>
          </a:p>
        </p:txBody>
      </p:sp>
      <p:sp>
        <p:nvSpPr>
          <p:cNvPr id="8" name="Rectangle 9"/>
          <p:cNvSpPr/>
          <p:nvPr/>
        </p:nvSpPr>
        <p:spPr>
          <a:xfrm>
            <a:off x="0" y="0"/>
            <a:ext cx="900113" cy="90011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8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53255" name="Grafik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75" y="153988"/>
            <a:ext cx="66675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s://fbcdn-sphotos-d-a.akamaihd.net/hphotos-ak-prn2/971161_560767323982032_174900495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67" y="1877773"/>
            <a:ext cx="3847005" cy="256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757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6"/>
          <p:cNvSpPr>
            <a:spLocks noGrp="1"/>
          </p:cNvSpPr>
          <p:nvPr>
            <p:ph type="title"/>
          </p:nvPr>
        </p:nvSpPr>
        <p:spPr>
          <a:xfrm>
            <a:off x="900113" y="420688"/>
            <a:ext cx="7591425" cy="479425"/>
          </a:xfrm>
        </p:spPr>
        <p:txBody>
          <a:bodyPr/>
          <a:lstStyle/>
          <a:p>
            <a:r>
              <a:rPr lang="de-CH" dirty="0"/>
              <a:t>Rückblick </a:t>
            </a:r>
            <a:r>
              <a:rPr lang="de-CH" dirty="0" smtClean="0"/>
              <a:t>2013 - Erfolgreiche </a:t>
            </a:r>
            <a:r>
              <a:rPr lang="de-CH" dirty="0" err="1"/>
              <a:t>Softballerinnen</a:t>
            </a:r>
            <a:r>
              <a:rPr lang="de-CH" dirty="0"/>
              <a:t> an der EM</a:t>
            </a:r>
          </a:p>
        </p:txBody>
      </p:sp>
      <p:sp>
        <p:nvSpPr>
          <p:cNvPr id="30722" name="Inhaltsplatzhalter 10"/>
          <p:cNvSpPr>
            <a:spLocks noGrp="1"/>
          </p:cNvSpPr>
          <p:nvPr>
            <p:ph idx="1"/>
          </p:nvPr>
        </p:nvSpPr>
        <p:spPr>
          <a:xfrm>
            <a:off x="900113" y="1127125"/>
            <a:ext cx="7586662" cy="3198813"/>
          </a:xfrm>
        </p:spPr>
        <p:txBody>
          <a:bodyPr/>
          <a:lstStyle/>
          <a:p>
            <a:pPr eaLnBrk="1" hangingPunct="1"/>
            <a:r>
              <a:rPr lang="de-CH" sz="2000" dirty="0" err="1" smtClean="0"/>
              <a:t>Nati</a:t>
            </a:r>
            <a:r>
              <a:rPr lang="de-CH" sz="2000" dirty="0" smtClean="0"/>
              <a:t> </a:t>
            </a:r>
            <a:r>
              <a:rPr lang="de-CH" sz="2000" dirty="0" err="1" smtClean="0"/>
              <a:t>Clinic</a:t>
            </a:r>
            <a:r>
              <a:rPr lang="de-CH" sz="2000" dirty="0" smtClean="0"/>
              <a:t> in </a:t>
            </a:r>
            <a:r>
              <a:rPr lang="de-CH" sz="2000" dirty="0" err="1" smtClean="0"/>
              <a:t>Magglingen</a:t>
            </a:r>
            <a:r>
              <a:rPr lang="de-CH" sz="2000" dirty="0"/>
              <a:t> </a:t>
            </a:r>
            <a:r>
              <a:rPr lang="de-CH" sz="2000" dirty="0" smtClean="0"/>
              <a:t>am </a:t>
            </a:r>
            <a:r>
              <a:rPr lang="de-CH" sz="2000" dirty="0"/>
              <a:t>02.03./03.03.2013</a:t>
            </a:r>
          </a:p>
          <a:p>
            <a:pPr lvl="1" eaLnBrk="1" hangingPunct="1"/>
            <a:r>
              <a:rPr lang="de-CH" sz="1600" dirty="0" smtClean="0"/>
              <a:t>Zusammen mit Baseball Seniors</a:t>
            </a:r>
          </a:p>
          <a:p>
            <a:pPr lvl="1" eaLnBrk="1" hangingPunct="1"/>
            <a:r>
              <a:rPr lang="de-CH" sz="1600" dirty="0" smtClean="0"/>
              <a:t>Mental-, Softball- und Krafttraining/Regeneration.  Festlegen der Ziele 2013.</a:t>
            </a:r>
          </a:p>
          <a:p>
            <a:pPr lvl="1" eaLnBrk="1" hangingPunct="1"/>
            <a:r>
              <a:rPr lang="de-CH" sz="1600" dirty="0" err="1" smtClean="0"/>
              <a:t>Socialising</a:t>
            </a:r>
            <a:r>
              <a:rPr lang="de-CH" sz="1600" dirty="0" smtClean="0"/>
              <a:t> mit dem Spiel «Schlag den Bambino»</a:t>
            </a:r>
          </a:p>
          <a:p>
            <a:pPr eaLnBrk="1" hangingPunct="1"/>
            <a:r>
              <a:rPr lang="de-CH" sz="2000" dirty="0" smtClean="0"/>
              <a:t>Trainingsspiele </a:t>
            </a:r>
            <a:r>
              <a:rPr lang="de-CH" sz="2000" dirty="0"/>
              <a:t>gegen Club Teams</a:t>
            </a:r>
          </a:p>
          <a:p>
            <a:pPr marL="342900" lvl="1" indent="-342900" eaLnBrk="1" hangingPunct="1">
              <a:buFont typeface="Wingdings" pitchFamily="2" charset="2"/>
              <a:buChar char="§"/>
            </a:pPr>
            <a:r>
              <a:rPr lang="de-CH" sz="2000" dirty="0" smtClean="0"/>
              <a:t>Mithilfe beim Alpine Cup </a:t>
            </a:r>
            <a:r>
              <a:rPr lang="de-CH" sz="2000" dirty="0" smtClean="0"/>
              <a:t>2013 </a:t>
            </a:r>
            <a:r>
              <a:rPr lang="de-CH" sz="1600" b="1" dirty="0" smtClean="0"/>
              <a:t>-  </a:t>
            </a:r>
            <a:r>
              <a:rPr lang="de-CH" sz="1600" b="1" dirty="0"/>
              <a:t>vielen Dank!</a:t>
            </a:r>
          </a:p>
          <a:p>
            <a:pPr eaLnBrk="1" hangingPunct="1"/>
            <a:r>
              <a:rPr lang="de-CH" sz="2000" dirty="0"/>
              <a:t>7. – 13. Juli Softball Europameisterschaft in Prag </a:t>
            </a:r>
          </a:p>
          <a:p>
            <a:pPr lvl="1" eaLnBrk="1" hangingPunct="1"/>
            <a:r>
              <a:rPr lang="de-CH" sz="1600" dirty="0" smtClean="0"/>
              <a:t>14. Schlussrang </a:t>
            </a:r>
            <a:r>
              <a:rPr lang="de-CH" sz="1600" dirty="0" smtClean="0">
                <a:sym typeface="Wingdings" pitchFamily="2" charset="2"/>
              </a:rPr>
              <a:t> Ziel erreicht </a:t>
            </a:r>
            <a:r>
              <a:rPr lang="de-CH" sz="1600" b="1" dirty="0" smtClean="0">
                <a:sym typeface="Wingdings" pitchFamily="2" charset="2"/>
              </a:rPr>
              <a:t> - herzliche Gratulation!</a:t>
            </a:r>
          </a:p>
          <a:p>
            <a:pPr lvl="1" eaLnBrk="1" hangingPunct="1"/>
            <a:r>
              <a:rPr lang="de-CH" sz="1600" dirty="0" smtClean="0">
                <a:sym typeface="Wingdings" pitchFamily="2" charset="2"/>
              </a:rPr>
              <a:t>Highlights: </a:t>
            </a:r>
            <a:r>
              <a:rPr lang="de-CH" sz="1600" dirty="0" smtClean="0"/>
              <a:t>23 </a:t>
            </a:r>
            <a:r>
              <a:rPr lang="de-CH" sz="1600" dirty="0"/>
              <a:t>zu 5 Sieg gegen Ungarn und ein 7 zu 6 Sieg gegen die </a:t>
            </a:r>
            <a:r>
              <a:rPr lang="de-CH" sz="1600" dirty="0" smtClean="0"/>
              <a:t>Ukraine</a:t>
            </a:r>
            <a:endParaRPr lang="de-CH" sz="1600" dirty="0"/>
          </a:p>
          <a:p>
            <a:pPr eaLnBrk="1" hangingPunct="1"/>
            <a:endParaRPr lang="de-CH" sz="2000" dirty="0"/>
          </a:p>
          <a:p>
            <a:pPr eaLnBrk="1" hangingPunct="1"/>
            <a:endParaRPr lang="de-CH" sz="20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CA993D-000B-469C-882B-DD204C5718DE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Swiss Baseball &amp; Softball Federation</a:t>
            </a:r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B5449-1275-4E31-A697-52FC9E8D158B}" type="slidenum">
              <a:rPr lang="pl-PL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73359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6"/>
          <p:cNvSpPr>
            <a:spLocks noGrp="1"/>
          </p:cNvSpPr>
          <p:nvPr>
            <p:ph type="title"/>
          </p:nvPr>
        </p:nvSpPr>
        <p:spPr>
          <a:xfrm>
            <a:off x="900113" y="420688"/>
            <a:ext cx="7591425" cy="479425"/>
          </a:xfrm>
        </p:spPr>
        <p:txBody>
          <a:bodyPr/>
          <a:lstStyle/>
          <a:p>
            <a:r>
              <a:rPr lang="de-CH" dirty="0" smtClean="0"/>
              <a:t>Ausblick 2014 – </a:t>
            </a:r>
            <a:r>
              <a:rPr lang="de-CH" dirty="0" err="1" smtClean="0"/>
              <a:t>keep</a:t>
            </a:r>
            <a:r>
              <a:rPr lang="de-CH" dirty="0" smtClean="0"/>
              <a:t> on </a:t>
            </a:r>
            <a:r>
              <a:rPr lang="de-CH" dirty="0" err="1" smtClean="0"/>
              <a:t>going</a:t>
            </a:r>
            <a:r>
              <a:rPr lang="de-CH" dirty="0" smtClean="0"/>
              <a:t>!</a:t>
            </a:r>
            <a:endParaRPr lang="de-CH" dirty="0"/>
          </a:p>
        </p:txBody>
      </p:sp>
      <p:sp>
        <p:nvSpPr>
          <p:cNvPr id="30722" name="Inhaltsplatzhalter 10"/>
          <p:cNvSpPr>
            <a:spLocks noGrp="1"/>
          </p:cNvSpPr>
          <p:nvPr>
            <p:ph idx="1"/>
          </p:nvPr>
        </p:nvSpPr>
        <p:spPr>
          <a:xfrm>
            <a:off x="900113" y="1127125"/>
            <a:ext cx="7586662" cy="3198813"/>
          </a:xfrm>
        </p:spPr>
        <p:txBody>
          <a:bodyPr/>
          <a:lstStyle/>
          <a:p>
            <a:pPr eaLnBrk="1" hangingPunct="1"/>
            <a:r>
              <a:rPr lang="de-CH" sz="2000" dirty="0" smtClean="0"/>
              <a:t>Weiterarbeit mit Headcoach Jerome Müller</a:t>
            </a:r>
          </a:p>
          <a:p>
            <a:pPr eaLnBrk="1" hangingPunct="1"/>
            <a:r>
              <a:rPr lang="de-CH" sz="2000" dirty="0" smtClean="0"/>
              <a:t>Trainingsspiele </a:t>
            </a:r>
            <a:r>
              <a:rPr lang="de-CH" sz="2000" dirty="0"/>
              <a:t>gegen Club Teams</a:t>
            </a:r>
          </a:p>
          <a:p>
            <a:pPr marL="342900" lvl="1" indent="-342900" eaLnBrk="1" hangingPunct="1">
              <a:buFont typeface="Wingdings" pitchFamily="2" charset="2"/>
              <a:buChar char="§"/>
            </a:pPr>
            <a:r>
              <a:rPr lang="de-CH" sz="2000" dirty="0" smtClean="0"/>
              <a:t>Verjüngung/Erweiterung des Mannschaftskaders</a:t>
            </a:r>
            <a:endParaRPr lang="de-CH" sz="1600" b="1" dirty="0"/>
          </a:p>
          <a:p>
            <a:pPr eaLnBrk="1" hangingPunct="1"/>
            <a:r>
              <a:rPr lang="de-CH" sz="2000" dirty="0" smtClean="0"/>
              <a:t>Ausbau der Sponsoring und Medienarbeit</a:t>
            </a:r>
            <a:endParaRPr lang="de-CH" sz="2000" dirty="0"/>
          </a:p>
          <a:p>
            <a:pPr eaLnBrk="1" hangingPunct="1"/>
            <a:endParaRPr lang="de-CH" sz="20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CA993D-000B-469C-882B-DD204C5718DE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Swiss Baseball &amp; Softball Federation</a:t>
            </a:r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B5449-1275-4E31-A697-52FC9E8D158B}" type="slidenum">
              <a:rPr lang="pl-PL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61655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6"/>
          <p:cNvSpPr>
            <a:spLocks noGrp="1"/>
          </p:cNvSpPr>
          <p:nvPr>
            <p:ph type="title"/>
          </p:nvPr>
        </p:nvSpPr>
        <p:spPr>
          <a:xfrm>
            <a:off x="900113" y="420688"/>
            <a:ext cx="7591425" cy="479425"/>
          </a:xfrm>
        </p:spPr>
        <p:txBody>
          <a:bodyPr/>
          <a:lstStyle/>
          <a:p>
            <a:pPr eaLnBrk="1" hangingPunct="1"/>
            <a:r>
              <a:rPr lang="de-CH" dirty="0" smtClean="0"/>
              <a:t>Softball Seniors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CA993D-000B-469C-882B-DD204C5718DE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Swiss Baseball &amp; Softball Federation</a:t>
            </a:r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B5449-1275-4E31-A697-52FC9E8D158B}" type="slidenum">
              <a:rPr lang="pl-PL"/>
              <a:pPr>
                <a:defRPr/>
              </a:pPr>
              <a:t>5</a:t>
            </a:fld>
            <a:endParaRPr lang="pl-PL"/>
          </a:p>
        </p:txBody>
      </p:sp>
      <p:pic>
        <p:nvPicPr>
          <p:cNvPr id="2050" name="Picture 2" descr="http://www.swiss-baseball.ch/images/2013/07/SB-Nati-32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224" y="130396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wiss-baseball.ch/images/2013/07/SB-Nati-4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224" y="295553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wiss-baseball.ch/images/2013/07/SB-Nati-6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0396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wiss-baseball.ch/images/2013/07/SB-Nati-7-150x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95553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14. Platz an der Softball E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06" y="1600190"/>
            <a:ext cx="5072080" cy="246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7853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6"/>
          <p:cNvSpPr>
            <a:spLocks noGrp="1"/>
          </p:cNvSpPr>
          <p:nvPr>
            <p:ph type="title"/>
          </p:nvPr>
        </p:nvSpPr>
        <p:spPr>
          <a:xfrm>
            <a:off x="900113" y="420688"/>
            <a:ext cx="7591425" cy="479425"/>
          </a:xfrm>
        </p:spPr>
        <p:txBody>
          <a:bodyPr/>
          <a:lstStyle/>
          <a:p>
            <a:pPr eaLnBrk="1" hangingPunct="1"/>
            <a:r>
              <a:rPr lang="de-CH" dirty="0" smtClean="0"/>
              <a:t>Baseball </a:t>
            </a:r>
            <a:r>
              <a:rPr lang="de-CH" dirty="0" err="1" smtClean="0"/>
              <a:t>Cadets</a:t>
            </a:r>
            <a:endParaRPr lang="de-CH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CA993D-000B-469C-882B-DD204C5718DE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Swiss Baseball &amp; Softball Federation</a:t>
            </a:r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B5449-1275-4E31-A697-52FC9E8D158B}" type="slidenum">
              <a:rPr lang="pl-PL"/>
              <a:pPr>
                <a:defRPr/>
              </a:pPr>
              <a:t>6</a:t>
            </a:fld>
            <a:endParaRPr lang="pl-PL"/>
          </a:p>
        </p:txBody>
      </p:sp>
      <p:pic>
        <p:nvPicPr>
          <p:cNvPr id="6146" name="Picture 2" descr="Das Spiel der U15 Cadets jetzt l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88" y="1101903"/>
            <a:ext cx="6858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5030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6"/>
          <p:cNvSpPr>
            <a:spLocks noGrp="1"/>
          </p:cNvSpPr>
          <p:nvPr>
            <p:ph type="title"/>
          </p:nvPr>
        </p:nvSpPr>
        <p:spPr>
          <a:xfrm>
            <a:off x="900113" y="420688"/>
            <a:ext cx="7591425" cy="479425"/>
          </a:xfrm>
        </p:spPr>
        <p:txBody>
          <a:bodyPr/>
          <a:lstStyle/>
          <a:p>
            <a:r>
              <a:rPr lang="de-CH" dirty="0"/>
              <a:t>Rückblick </a:t>
            </a:r>
            <a:r>
              <a:rPr lang="de-CH" dirty="0" smtClean="0"/>
              <a:t>2013 – toller Abschluss an der EM</a:t>
            </a:r>
            <a:endParaRPr lang="de-CH" dirty="0"/>
          </a:p>
        </p:txBody>
      </p:sp>
      <p:sp>
        <p:nvSpPr>
          <p:cNvPr id="30722" name="Inhaltsplatzhalter 10"/>
          <p:cNvSpPr>
            <a:spLocks noGrp="1"/>
          </p:cNvSpPr>
          <p:nvPr>
            <p:ph idx="1"/>
          </p:nvPr>
        </p:nvSpPr>
        <p:spPr>
          <a:xfrm>
            <a:off x="900113" y="1127125"/>
            <a:ext cx="7586662" cy="3198813"/>
          </a:xfrm>
        </p:spPr>
        <p:txBody>
          <a:bodyPr/>
          <a:lstStyle/>
          <a:p>
            <a:pPr eaLnBrk="1" hangingPunct="1"/>
            <a:r>
              <a:rPr lang="de-CH" sz="2000" dirty="0" err="1"/>
              <a:t>Batting</a:t>
            </a:r>
            <a:r>
              <a:rPr lang="de-CH" sz="2000" dirty="0"/>
              <a:t> </a:t>
            </a:r>
            <a:r>
              <a:rPr lang="de-CH" sz="2000" dirty="0" err="1"/>
              <a:t>Clinic</a:t>
            </a:r>
            <a:r>
              <a:rPr lang="de-CH" sz="2000" dirty="0"/>
              <a:t> mit Kevin </a:t>
            </a:r>
            <a:r>
              <a:rPr lang="de-CH" sz="2000" dirty="0" err="1"/>
              <a:t>Seitzer</a:t>
            </a:r>
            <a:r>
              <a:rPr lang="de-CH" sz="2000" dirty="0"/>
              <a:t> in </a:t>
            </a:r>
            <a:r>
              <a:rPr lang="de-CH" sz="2000" dirty="0" smtClean="0"/>
              <a:t>Winterthur</a:t>
            </a:r>
          </a:p>
          <a:p>
            <a:pPr eaLnBrk="1" hangingPunct="1"/>
            <a:r>
              <a:rPr lang="de-CH" sz="2000" dirty="0" smtClean="0"/>
              <a:t>Diverse Monatstraining</a:t>
            </a:r>
            <a:endParaRPr lang="de-CH" sz="2000" dirty="0"/>
          </a:p>
          <a:p>
            <a:pPr eaLnBrk="1" hangingPunct="1"/>
            <a:r>
              <a:rPr lang="de-CH" sz="2000" dirty="0" smtClean="0"/>
              <a:t>Vorbereitungsturnier in Therwil</a:t>
            </a:r>
            <a:endParaRPr lang="de-CH" sz="2000" dirty="0"/>
          </a:p>
          <a:p>
            <a:pPr marL="342900" lvl="1" indent="-342900" eaLnBrk="1" hangingPunct="1">
              <a:buFont typeface="Wingdings" pitchFamily="2" charset="2"/>
              <a:buChar char="§"/>
            </a:pPr>
            <a:r>
              <a:rPr lang="de-CH" sz="2000" dirty="0" smtClean="0"/>
              <a:t>Mithilfe beim Alpine Cup 2013</a:t>
            </a:r>
            <a:r>
              <a:rPr lang="de-CH" sz="1600" b="1" dirty="0"/>
              <a:t>-  vielen Dank!</a:t>
            </a:r>
          </a:p>
          <a:p>
            <a:pPr eaLnBrk="1" hangingPunct="1"/>
            <a:r>
              <a:rPr lang="de-CH" sz="2000" dirty="0" smtClean="0"/>
              <a:t>29. Juli – 03. August </a:t>
            </a:r>
            <a:r>
              <a:rPr lang="de-CH" sz="2000" dirty="0" err="1" smtClean="0"/>
              <a:t>Cadets</a:t>
            </a:r>
            <a:r>
              <a:rPr lang="de-CH" sz="2000" dirty="0" smtClean="0"/>
              <a:t> Europameisterschaft </a:t>
            </a:r>
            <a:r>
              <a:rPr lang="de-CH" sz="2000" dirty="0"/>
              <a:t>in </a:t>
            </a:r>
            <a:r>
              <a:rPr lang="de-CH" sz="2000" dirty="0" err="1"/>
              <a:t>Miejska</a:t>
            </a:r>
            <a:r>
              <a:rPr lang="de-CH" sz="2000" dirty="0"/>
              <a:t> Gorka</a:t>
            </a:r>
          </a:p>
          <a:p>
            <a:pPr lvl="1" eaLnBrk="1" hangingPunct="1"/>
            <a:r>
              <a:rPr lang="de-CH" sz="1600" dirty="0"/>
              <a:t>5</a:t>
            </a:r>
            <a:r>
              <a:rPr lang="de-CH" sz="1600" dirty="0" smtClean="0"/>
              <a:t>. Schlussrang </a:t>
            </a:r>
            <a:r>
              <a:rPr lang="de-CH" sz="1600" b="1" dirty="0" smtClean="0">
                <a:sym typeface="Wingdings" pitchFamily="2" charset="2"/>
              </a:rPr>
              <a:t>- herzliche Gratulation!</a:t>
            </a:r>
          </a:p>
          <a:p>
            <a:pPr lvl="1" eaLnBrk="1" hangingPunct="1"/>
            <a:r>
              <a:rPr lang="de-CH" sz="1600" dirty="0" smtClean="0">
                <a:sym typeface="Wingdings" pitchFamily="2" charset="2"/>
              </a:rPr>
              <a:t>Highlights: </a:t>
            </a:r>
            <a:r>
              <a:rPr lang="de-CH" sz="1600" dirty="0" smtClean="0"/>
              <a:t>Zusammenwachsen zu einer Einheit, Freundschaft mit Kroatischem Nationalteam, </a:t>
            </a:r>
            <a:r>
              <a:rPr lang="de-CH" sz="1600" dirty="0"/>
              <a:t>1. Augustfeier </a:t>
            </a:r>
            <a:r>
              <a:rPr lang="de-CH" sz="1600" dirty="0" smtClean="0"/>
              <a:t>mit </a:t>
            </a:r>
            <a:r>
              <a:rPr lang="de-CH" sz="1600" dirty="0"/>
              <a:t>dekorierten Tischen und Schweizer Fahnen im Hotel</a:t>
            </a:r>
          </a:p>
          <a:p>
            <a:pPr eaLnBrk="1" hangingPunct="1"/>
            <a:endParaRPr lang="de-CH" sz="2000" dirty="0"/>
          </a:p>
          <a:p>
            <a:pPr eaLnBrk="1" hangingPunct="1"/>
            <a:endParaRPr lang="de-CH" sz="20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CA993D-000B-469C-882B-DD204C5718DE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Swiss Baseball &amp; Softball Federation</a:t>
            </a:r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B5449-1275-4E31-A697-52FC9E8D158B}" type="slidenum">
              <a:rPr lang="pl-PL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94199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6"/>
          <p:cNvSpPr>
            <a:spLocks noGrp="1"/>
          </p:cNvSpPr>
          <p:nvPr>
            <p:ph type="title"/>
          </p:nvPr>
        </p:nvSpPr>
        <p:spPr>
          <a:xfrm>
            <a:off x="900113" y="420688"/>
            <a:ext cx="7591425" cy="479425"/>
          </a:xfrm>
        </p:spPr>
        <p:txBody>
          <a:bodyPr/>
          <a:lstStyle/>
          <a:p>
            <a:r>
              <a:rPr lang="de-CH" dirty="0" smtClean="0"/>
              <a:t>Ausblick 2014 – </a:t>
            </a:r>
            <a:r>
              <a:rPr lang="de-CH" dirty="0" err="1" smtClean="0"/>
              <a:t>take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chance</a:t>
            </a:r>
            <a:r>
              <a:rPr lang="de-CH" dirty="0" smtClean="0"/>
              <a:t>!</a:t>
            </a:r>
            <a:endParaRPr lang="de-CH" dirty="0"/>
          </a:p>
        </p:txBody>
      </p:sp>
      <p:sp>
        <p:nvSpPr>
          <p:cNvPr id="30722" name="Inhaltsplatzhalter 10"/>
          <p:cNvSpPr>
            <a:spLocks noGrp="1"/>
          </p:cNvSpPr>
          <p:nvPr>
            <p:ph idx="1"/>
          </p:nvPr>
        </p:nvSpPr>
        <p:spPr>
          <a:xfrm>
            <a:off x="900113" y="1127125"/>
            <a:ext cx="7586662" cy="3198813"/>
          </a:xfrm>
        </p:spPr>
        <p:txBody>
          <a:bodyPr/>
          <a:lstStyle/>
          <a:p>
            <a:pPr eaLnBrk="1" hangingPunct="1"/>
            <a:r>
              <a:rPr lang="de-CH" sz="2000" dirty="0"/>
              <a:t>Weiterarbeit mit Headcoach </a:t>
            </a:r>
            <a:r>
              <a:rPr lang="de-CH" sz="2000" dirty="0" smtClean="0"/>
              <a:t>Andy Fleischacker</a:t>
            </a:r>
          </a:p>
          <a:p>
            <a:pPr eaLnBrk="1" hangingPunct="1"/>
            <a:r>
              <a:rPr lang="de-CH" sz="2000" dirty="0" err="1"/>
              <a:t>Nati</a:t>
            </a:r>
            <a:r>
              <a:rPr lang="de-CH" sz="2000" dirty="0"/>
              <a:t> </a:t>
            </a:r>
            <a:r>
              <a:rPr lang="de-CH" sz="2000" dirty="0" err="1"/>
              <a:t>Clinic</a:t>
            </a:r>
            <a:r>
              <a:rPr lang="de-CH" sz="2000" dirty="0"/>
              <a:t> in </a:t>
            </a:r>
            <a:r>
              <a:rPr lang="de-CH" sz="2000" dirty="0" err="1"/>
              <a:t>Magglingen</a:t>
            </a:r>
            <a:r>
              <a:rPr lang="de-CH" sz="2000" dirty="0"/>
              <a:t> am 08.03./</a:t>
            </a:r>
            <a:r>
              <a:rPr lang="de-CH" sz="2000" dirty="0" smtClean="0"/>
              <a:t>09.03.2014</a:t>
            </a:r>
            <a:endParaRPr lang="de-CH" sz="2000" dirty="0"/>
          </a:p>
          <a:p>
            <a:pPr lvl="1" eaLnBrk="1" hangingPunct="1"/>
            <a:r>
              <a:rPr lang="de-CH" sz="1600" dirty="0" smtClean="0"/>
              <a:t>Mental-</a:t>
            </a:r>
            <a:r>
              <a:rPr lang="de-CH" sz="1600" dirty="0"/>
              <a:t>, </a:t>
            </a:r>
            <a:r>
              <a:rPr lang="de-CH" sz="1600" dirty="0" smtClean="0"/>
              <a:t>Baseball- </a:t>
            </a:r>
            <a:r>
              <a:rPr lang="de-CH" sz="1600" dirty="0"/>
              <a:t>und Krafttraining. </a:t>
            </a:r>
            <a:r>
              <a:rPr lang="de-CH" sz="1600" dirty="0" err="1" smtClean="0"/>
              <a:t>Pitching</a:t>
            </a:r>
            <a:r>
              <a:rPr lang="de-CH" sz="1600" dirty="0" smtClean="0"/>
              <a:t> &amp; </a:t>
            </a:r>
            <a:r>
              <a:rPr lang="de-CH" sz="1600" dirty="0" err="1" smtClean="0"/>
              <a:t>Batting</a:t>
            </a:r>
            <a:endParaRPr lang="de-CH" sz="2000" dirty="0" smtClean="0"/>
          </a:p>
          <a:p>
            <a:pPr eaLnBrk="1" hangingPunct="1"/>
            <a:r>
              <a:rPr lang="de-CH" sz="2000" dirty="0" smtClean="0"/>
              <a:t>Diverse </a:t>
            </a:r>
            <a:r>
              <a:rPr lang="de-CH" sz="2000" dirty="0"/>
              <a:t>Monatstraining</a:t>
            </a:r>
          </a:p>
          <a:p>
            <a:pPr eaLnBrk="1" hangingPunct="1"/>
            <a:r>
              <a:rPr lang="de-CH" sz="2000" dirty="0" smtClean="0"/>
              <a:t>Internationales Vorbereitungsturnier </a:t>
            </a:r>
            <a:r>
              <a:rPr lang="de-CH" sz="2000" dirty="0"/>
              <a:t>in </a:t>
            </a:r>
            <a:r>
              <a:rPr lang="de-CH" sz="2000" dirty="0" smtClean="0"/>
              <a:t>Therwil (Auffahrtswochenende, gegen Mannschaften aus DE und AUT)</a:t>
            </a:r>
            <a:endParaRPr lang="de-CH" sz="2000" dirty="0"/>
          </a:p>
          <a:p>
            <a:pPr marL="342900" lvl="1" indent="-342900" eaLnBrk="1" hangingPunct="1">
              <a:buFont typeface="Wingdings" pitchFamily="2" charset="2"/>
              <a:buChar char="§"/>
            </a:pPr>
            <a:r>
              <a:rPr lang="de-CH" sz="2000" dirty="0" smtClean="0"/>
              <a:t>Erneute Teilnahme an </a:t>
            </a:r>
            <a:r>
              <a:rPr lang="de-CH" sz="2000" dirty="0" err="1" smtClean="0"/>
              <a:t>Cadets</a:t>
            </a:r>
            <a:r>
              <a:rPr lang="de-CH" sz="2000" dirty="0" smtClean="0"/>
              <a:t> EM vom 21.07. – 26./27.07.2014</a:t>
            </a:r>
          </a:p>
          <a:p>
            <a:pPr lvl="1" eaLnBrk="1" hangingPunct="1"/>
            <a:r>
              <a:rPr lang="de-CH" sz="1600" dirty="0"/>
              <a:t>Nur 4 Spieler müssen die Mannschaft wegen dem Jahrgang verlassen</a:t>
            </a:r>
          </a:p>
          <a:p>
            <a:pPr lvl="1" eaLnBrk="1" hangingPunct="1"/>
            <a:r>
              <a:rPr lang="de-CH" sz="1600" dirty="0"/>
              <a:t>Grosse Chance um Erfahrung zu </a:t>
            </a:r>
            <a:r>
              <a:rPr lang="de-CH" sz="1600" dirty="0" smtClean="0"/>
              <a:t>sammeln</a:t>
            </a:r>
            <a:endParaRPr lang="de-CH" dirty="0"/>
          </a:p>
          <a:p>
            <a:pPr eaLnBrk="1" hangingPunct="1"/>
            <a:endParaRPr lang="de-CH" sz="20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CA993D-000B-469C-882B-DD204C5718DE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Swiss Baseball &amp; Softball Federation</a:t>
            </a:r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B5449-1275-4E31-A697-52FC9E8D158B}" type="slidenum">
              <a:rPr lang="pl-PL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3238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6"/>
          <p:cNvSpPr>
            <a:spLocks noGrp="1"/>
          </p:cNvSpPr>
          <p:nvPr>
            <p:ph type="title"/>
          </p:nvPr>
        </p:nvSpPr>
        <p:spPr>
          <a:xfrm>
            <a:off x="900113" y="420688"/>
            <a:ext cx="7591425" cy="479425"/>
          </a:xfrm>
        </p:spPr>
        <p:txBody>
          <a:bodyPr/>
          <a:lstStyle/>
          <a:p>
            <a:pPr eaLnBrk="1" hangingPunct="1"/>
            <a:r>
              <a:rPr lang="de-CH" dirty="0"/>
              <a:t>Baseball </a:t>
            </a:r>
            <a:r>
              <a:rPr lang="de-CH" dirty="0" err="1" smtClean="0"/>
              <a:t>Cadets</a:t>
            </a:r>
            <a:endParaRPr lang="de-CH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CA993D-000B-469C-882B-DD204C5718DE}" type="datetime1">
              <a:rPr lang="de-DE"/>
              <a:pPr>
                <a:defRPr/>
              </a:pPr>
              <a:t>21.10.2013</a:t>
            </a:fld>
            <a:endParaRPr lang="pl-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Swiss Baseball &amp; Softball Federation</a:t>
            </a:r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B5449-1275-4E31-A697-52FC9E8D158B}" type="slidenum">
              <a:rPr lang="pl-PL"/>
              <a:pPr>
                <a:defRPr/>
              </a:pPr>
              <a:t>9</a:t>
            </a:fld>
            <a:endParaRPr lang="pl-PL"/>
          </a:p>
        </p:txBody>
      </p:sp>
      <p:pic>
        <p:nvPicPr>
          <p:cNvPr id="7170" name="Picture 2" descr="Eine weitere knappe Niederlage für die Cad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05" y="1682389"/>
            <a:ext cx="5072079" cy="246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swiss-baseball.ch/images/2013/07/IMG_0859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0396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swiss-baseball.ch/images/2013/07/IMG_0920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95553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swiss-baseball.ch/images/2013/08/IMG_1486-150x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224" y="130396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swiss-baseball.ch/images/2013/08/IMG_1386-150x1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224" y="295553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681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svorlage">
  <a:themeElements>
    <a:clrScheme name="SBSF">
      <a:dk1>
        <a:srgbClr val="0C0C0C"/>
      </a:dk1>
      <a:lt1>
        <a:srgbClr val="FFFFFF"/>
      </a:lt1>
      <a:dk2>
        <a:srgbClr val="FF0000"/>
      </a:dk2>
      <a:lt2>
        <a:srgbClr val="74767A"/>
      </a:lt2>
      <a:accent1>
        <a:srgbClr val="FF0000"/>
      </a:accent1>
      <a:accent2>
        <a:srgbClr val="0070C0"/>
      </a:accent2>
      <a:accent3>
        <a:srgbClr val="00B050"/>
      </a:accent3>
      <a:accent4>
        <a:srgbClr val="FFFF00"/>
      </a:accent4>
      <a:accent5>
        <a:srgbClr val="7030A0"/>
      </a:accent5>
      <a:accent6>
        <a:srgbClr val="00B0F0"/>
      </a:accent6>
      <a:hlink>
        <a:srgbClr val="FF0000"/>
      </a:hlink>
      <a:folHlink>
        <a:srgbClr val="FF0000"/>
      </a:folHlink>
    </a:clrScheme>
    <a:fontScheme name="SBS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Präsentationsvorlage.potx</Template>
  <TotalTime>0</TotalTime>
  <Words>674</Words>
  <Application>Microsoft Office PowerPoint</Application>
  <PresentationFormat>Bildschirmpräsentation (16:9)</PresentationFormat>
  <Paragraphs>135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Präsentationsvorlage</vt:lpstr>
      <vt:lpstr>Jahresbericht Leistungssport</vt:lpstr>
      <vt:lpstr>Softball Seniors</vt:lpstr>
      <vt:lpstr>Rückblick 2013 - Erfolgreiche Softballerinnen an der EM</vt:lpstr>
      <vt:lpstr>Ausblick 2014 – keep on going!</vt:lpstr>
      <vt:lpstr>Softball Seniors</vt:lpstr>
      <vt:lpstr>Baseball Cadets</vt:lpstr>
      <vt:lpstr>Rückblick 2013 – toller Abschluss an der EM</vt:lpstr>
      <vt:lpstr>Ausblick 2014 – take the chance!</vt:lpstr>
      <vt:lpstr>Baseball Cadets</vt:lpstr>
      <vt:lpstr>Baseball Juniors</vt:lpstr>
      <vt:lpstr>Rückblick 2013 – Überbrückungsjahr</vt:lpstr>
      <vt:lpstr>Ausblick 2014 – getting ready for the qualifier!</vt:lpstr>
      <vt:lpstr>Baseball Juniors</vt:lpstr>
      <vt:lpstr>Baseball Seniors</vt:lpstr>
      <vt:lpstr>Rückblick 2013 – We are Swiss Baseball!</vt:lpstr>
      <vt:lpstr>Ausblick 2014 – Verjüngung &amp; «Road to A-Pool!»</vt:lpstr>
      <vt:lpstr>Softball Seniors</vt:lpstr>
      <vt:lpstr>MLB European Academy Try-outs - gute Noten!</vt:lpstr>
      <vt:lpstr>First pitch@Kansas City by a Swiss National Team Member</vt:lpstr>
      <vt:lpstr>Allen Head- &amp;  Assistantcoaches, Teammanagern, Umpires, Spielern, Sponsoren,  Offiziellen und Helfern ein grosses Dankeschön. Ohne euch wäre alles nicht möglich! </vt:lpstr>
    </vt:vector>
  </TitlesOfParts>
  <Company>susabi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SBSF - Präsentation</dc:title>
  <dc:subject>www.susabi.ch</dc:subject>
  <dc:creator>Raphael Bienz</dc:creator>
  <cp:lastModifiedBy>Daniel Steingruber</cp:lastModifiedBy>
  <cp:revision>130</cp:revision>
  <dcterms:created xsi:type="dcterms:W3CDTF">2012-11-10T05:26:04Z</dcterms:created>
  <dcterms:modified xsi:type="dcterms:W3CDTF">2013-10-21T09:05:56Z</dcterms:modified>
</cp:coreProperties>
</file>